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06259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042298D-F319-408A-8674-43152F2536BF}"/>
              </a:ext>
            </a:extLst>
          </p:cNvPr>
          <p:cNvGrpSpPr/>
          <p:nvPr/>
        </p:nvGrpSpPr>
        <p:grpSpPr>
          <a:xfrm>
            <a:off x="542510" y="951981"/>
            <a:ext cx="1380084" cy="1380084"/>
            <a:chOff x="-5729038" y="-3897805"/>
            <a:chExt cx="2946380" cy="2946380"/>
          </a:xfrm>
        </p:grpSpPr>
        <p:sp>
          <p:nvSpPr>
            <p:cNvPr id="36" name="星: 10 pt 35">
              <a:extLst>
                <a:ext uri="{FF2B5EF4-FFF2-40B4-BE49-F238E27FC236}">
                  <a16:creationId xmlns:a16="http://schemas.microsoft.com/office/drawing/2014/main" id="{26B0D384-C9BF-4E3A-AF9A-27FEBF7D5830}"/>
                </a:ext>
              </a:extLst>
            </p:cNvPr>
            <p:cNvSpPr/>
            <p:nvPr/>
          </p:nvSpPr>
          <p:spPr bwMode="auto">
            <a:xfrm>
              <a:off x="-5729038" y="-3897805"/>
              <a:ext cx="2946380" cy="2946380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10 pt 65">
              <a:extLst>
                <a:ext uri="{FF2B5EF4-FFF2-40B4-BE49-F238E27FC236}">
                  <a16:creationId xmlns:a16="http://schemas.microsoft.com/office/drawing/2014/main" id="{E4478C55-7CC9-4723-AA66-9EC7A6D389F8}"/>
                </a:ext>
              </a:extLst>
            </p:cNvPr>
            <p:cNvSpPr/>
            <p:nvPr/>
          </p:nvSpPr>
          <p:spPr bwMode="auto">
            <a:xfrm>
              <a:off x="-5415576" y="-3584343"/>
              <a:ext cx="2319456" cy="2319456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星: 10 pt 49">
              <a:extLst>
                <a:ext uri="{FF2B5EF4-FFF2-40B4-BE49-F238E27FC236}">
                  <a16:creationId xmlns:a16="http://schemas.microsoft.com/office/drawing/2014/main" id="{67F1FF92-F75F-40AB-A63F-4A5CDB4FF0D9}"/>
                </a:ext>
              </a:extLst>
            </p:cNvPr>
            <p:cNvSpPr/>
            <p:nvPr/>
          </p:nvSpPr>
          <p:spPr bwMode="auto">
            <a:xfrm>
              <a:off x="-5151276" y="-3320043"/>
              <a:ext cx="1790856" cy="1790856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星: 10 pt 54">
              <a:extLst>
                <a:ext uri="{FF2B5EF4-FFF2-40B4-BE49-F238E27FC236}">
                  <a16:creationId xmlns:a16="http://schemas.microsoft.com/office/drawing/2014/main" id="{99367A72-31EE-452D-901F-3AA7EB4C004E}"/>
                </a:ext>
              </a:extLst>
            </p:cNvPr>
            <p:cNvSpPr/>
            <p:nvPr/>
          </p:nvSpPr>
          <p:spPr bwMode="auto">
            <a:xfrm>
              <a:off x="-4809383" y="-2978150"/>
              <a:ext cx="1107070" cy="1107070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星: 10 pt 71">
              <a:extLst>
                <a:ext uri="{FF2B5EF4-FFF2-40B4-BE49-F238E27FC236}">
                  <a16:creationId xmlns:a16="http://schemas.microsoft.com/office/drawing/2014/main" id="{B2AD03C5-AD9C-46D9-9825-D3DB20CAC4D9}"/>
                </a:ext>
              </a:extLst>
            </p:cNvPr>
            <p:cNvSpPr/>
            <p:nvPr/>
          </p:nvSpPr>
          <p:spPr bwMode="auto">
            <a:xfrm>
              <a:off x="-4527550" y="-2696317"/>
              <a:ext cx="543404" cy="543404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8ED8806-386A-469C-93C3-D9860E99601D}"/>
              </a:ext>
            </a:extLst>
          </p:cNvPr>
          <p:cNvGrpSpPr/>
          <p:nvPr/>
        </p:nvGrpSpPr>
        <p:grpSpPr>
          <a:xfrm>
            <a:off x="2376779" y="927024"/>
            <a:ext cx="1415582" cy="1415582"/>
            <a:chOff x="-2233916" y="-3935698"/>
            <a:chExt cx="3022166" cy="3022166"/>
          </a:xfrm>
        </p:grpSpPr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7D457202-1477-4A99-A140-0FF00E609D5E}"/>
                </a:ext>
              </a:extLst>
            </p:cNvPr>
            <p:cNvSpPr/>
            <p:nvPr/>
          </p:nvSpPr>
          <p:spPr bwMode="auto">
            <a:xfrm>
              <a:off x="-2233916" y="-3935698"/>
              <a:ext cx="3022166" cy="3022166"/>
            </a:xfrm>
            <a:prstGeom prst="star12">
              <a:avLst>
                <a:gd name="adj" fmla="val 2165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星: 12 pt 66">
              <a:extLst>
                <a:ext uri="{FF2B5EF4-FFF2-40B4-BE49-F238E27FC236}">
                  <a16:creationId xmlns:a16="http://schemas.microsoft.com/office/drawing/2014/main" id="{4D1FC0D5-AD5C-4372-A66C-17C3C2FFDD7E}"/>
                </a:ext>
              </a:extLst>
            </p:cNvPr>
            <p:cNvSpPr/>
            <p:nvPr/>
          </p:nvSpPr>
          <p:spPr bwMode="auto">
            <a:xfrm>
              <a:off x="-1912391" y="-3614173"/>
              <a:ext cx="2379116" cy="2379116"/>
            </a:xfrm>
            <a:prstGeom prst="star12">
              <a:avLst>
                <a:gd name="adj" fmla="val 21651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星: 12 pt 50">
              <a:extLst>
                <a:ext uri="{FF2B5EF4-FFF2-40B4-BE49-F238E27FC236}">
                  <a16:creationId xmlns:a16="http://schemas.microsoft.com/office/drawing/2014/main" id="{85B92419-4F83-436D-B780-5889D8E2CE3A}"/>
                </a:ext>
              </a:extLst>
            </p:cNvPr>
            <p:cNvSpPr/>
            <p:nvPr/>
          </p:nvSpPr>
          <p:spPr bwMode="auto">
            <a:xfrm>
              <a:off x="-1582438" y="-3284220"/>
              <a:ext cx="1719210" cy="1719210"/>
            </a:xfrm>
            <a:prstGeom prst="star12">
              <a:avLst>
                <a:gd name="adj" fmla="val 21651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星: 12 pt 70">
              <a:extLst>
                <a:ext uri="{FF2B5EF4-FFF2-40B4-BE49-F238E27FC236}">
                  <a16:creationId xmlns:a16="http://schemas.microsoft.com/office/drawing/2014/main" id="{EDE94D50-6E7F-4BC0-AF0F-3DC6B42CE55D}"/>
                </a:ext>
              </a:extLst>
            </p:cNvPr>
            <p:cNvSpPr/>
            <p:nvPr/>
          </p:nvSpPr>
          <p:spPr bwMode="auto">
            <a:xfrm>
              <a:off x="-1254223" y="-2956005"/>
              <a:ext cx="1062780" cy="1062780"/>
            </a:xfrm>
            <a:prstGeom prst="star12">
              <a:avLst>
                <a:gd name="adj" fmla="val 2165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星: 12 pt 72">
              <a:extLst>
                <a:ext uri="{FF2B5EF4-FFF2-40B4-BE49-F238E27FC236}">
                  <a16:creationId xmlns:a16="http://schemas.microsoft.com/office/drawing/2014/main" id="{C527E076-6259-4EDD-85BE-4C1FB299B345}"/>
                </a:ext>
              </a:extLst>
            </p:cNvPr>
            <p:cNvSpPr/>
            <p:nvPr/>
          </p:nvSpPr>
          <p:spPr bwMode="auto">
            <a:xfrm>
              <a:off x="-983665" y="-2685447"/>
              <a:ext cx="521664" cy="521664"/>
            </a:xfrm>
            <a:prstGeom prst="star12">
              <a:avLst>
                <a:gd name="adj" fmla="val 21651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E01E270-E277-4424-BC50-148B5ACE713A}"/>
              </a:ext>
            </a:extLst>
          </p:cNvPr>
          <p:cNvGrpSpPr/>
          <p:nvPr/>
        </p:nvGrpSpPr>
        <p:grpSpPr>
          <a:xfrm>
            <a:off x="4242090" y="920136"/>
            <a:ext cx="1425382" cy="1425382"/>
            <a:chOff x="1418600" y="-3946159"/>
            <a:chExt cx="3043088" cy="3043088"/>
          </a:xfrm>
        </p:grpSpPr>
        <p:sp>
          <p:nvSpPr>
            <p:cNvPr id="38" name="星: 16 pt 37">
              <a:extLst>
                <a:ext uri="{FF2B5EF4-FFF2-40B4-BE49-F238E27FC236}">
                  <a16:creationId xmlns:a16="http://schemas.microsoft.com/office/drawing/2014/main" id="{1B206786-6A5F-4D84-9660-AC5D25F72FFD}"/>
                </a:ext>
              </a:extLst>
            </p:cNvPr>
            <p:cNvSpPr/>
            <p:nvPr/>
          </p:nvSpPr>
          <p:spPr bwMode="auto">
            <a:xfrm>
              <a:off x="1418600" y="-3946159"/>
              <a:ext cx="3043088" cy="3043088"/>
            </a:xfrm>
            <a:prstGeom prst="star16">
              <a:avLst>
                <a:gd name="adj" fmla="val 2176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星: 16 pt 67">
              <a:extLst>
                <a:ext uri="{FF2B5EF4-FFF2-40B4-BE49-F238E27FC236}">
                  <a16:creationId xmlns:a16="http://schemas.microsoft.com/office/drawing/2014/main" id="{C83171B2-8B22-4D93-A16E-D99B69C65A58}"/>
                </a:ext>
              </a:extLst>
            </p:cNvPr>
            <p:cNvSpPr/>
            <p:nvPr/>
          </p:nvSpPr>
          <p:spPr bwMode="auto">
            <a:xfrm>
              <a:off x="1916510" y="-3448249"/>
              <a:ext cx="2047268" cy="2047268"/>
            </a:xfrm>
            <a:prstGeom prst="star16">
              <a:avLst>
                <a:gd name="adj" fmla="val 21760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星: 16 pt 51">
              <a:extLst>
                <a:ext uri="{FF2B5EF4-FFF2-40B4-BE49-F238E27FC236}">
                  <a16:creationId xmlns:a16="http://schemas.microsoft.com/office/drawing/2014/main" id="{9A58BA89-7A0D-4C67-8242-8B4FC87BAF73}"/>
                </a:ext>
              </a:extLst>
            </p:cNvPr>
            <p:cNvSpPr/>
            <p:nvPr/>
          </p:nvSpPr>
          <p:spPr bwMode="auto">
            <a:xfrm>
              <a:off x="2346960" y="-3017799"/>
              <a:ext cx="1186368" cy="1186368"/>
            </a:xfrm>
            <a:prstGeom prst="star16">
              <a:avLst>
                <a:gd name="adj" fmla="val 2176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星: 16 pt 73">
              <a:extLst>
                <a:ext uri="{FF2B5EF4-FFF2-40B4-BE49-F238E27FC236}">
                  <a16:creationId xmlns:a16="http://schemas.microsoft.com/office/drawing/2014/main" id="{0E49FABE-5D19-46CE-B9B7-26F969FAF59A}"/>
                </a:ext>
              </a:extLst>
            </p:cNvPr>
            <p:cNvSpPr/>
            <p:nvPr/>
          </p:nvSpPr>
          <p:spPr bwMode="auto">
            <a:xfrm>
              <a:off x="2667000" y="-2691503"/>
              <a:ext cx="533776" cy="533776"/>
            </a:xfrm>
            <a:prstGeom prst="star16">
              <a:avLst>
                <a:gd name="adj" fmla="val 2176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7F65F35-E81C-435A-AB6A-73C93B9DCCC3}"/>
              </a:ext>
            </a:extLst>
          </p:cNvPr>
          <p:cNvGrpSpPr/>
          <p:nvPr/>
        </p:nvGrpSpPr>
        <p:grpSpPr>
          <a:xfrm>
            <a:off x="6102383" y="912173"/>
            <a:ext cx="1436707" cy="1436707"/>
            <a:chOff x="4953000" y="-3958248"/>
            <a:chExt cx="3067266" cy="3067266"/>
          </a:xfrm>
        </p:grpSpPr>
        <p:sp>
          <p:nvSpPr>
            <p:cNvPr id="39" name="星: 24 pt 38">
              <a:extLst>
                <a:ext uri="{FF2B5EF4-FFF2-40B4-BE49-F238E27FC236}">
                  <a16:creationId xmlns:a16="http://schemas.microsoft.com/office/drawing/2014/main" id="{A988A2EE-F2EE-404D-A5CE-CD4A47AEEC23}"/>
                </a:ext>
              </a:extLst>
            </p:cNvPr>
            <p:cNvSpPr/>
            <p:nvPr/>
          </p:nvSpPr>
          <p:spPr bwMode="auto">
            <a:xfrm>
              <a:off x="4953000" y="-3958248"/>
              <a:ext cx="3067266" cy="3067266"/>
            </a:xfrm>
            <a:prstGeom prst="star24">
              <a:avLst>
                <a:gd name="adj" fmla="val 2141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星: 24 pt 68">
              <a:extLst>
                <a:ext uri="{FF2B5EF4-FFF2-40B4-BE49-F238E27FC236}">
                  <a16:creationId xmlns:a16="http://schemas.microsoft.com/office/drawing/2014/main" id="{BB0B442A-68CE-4DD2-A67F-B130DB8C5560}"/>
                </a:ext>
              </a:extLst>
            </p:cNvPr>
            <p:cNvSpPr/>
            <p:nvPr/>
          </p:nvSpPr>
          <p:spPr bwMode="auto">
            <a:xfrm>
              <a:off x="5454866" y="-3456382"/>
              <a:ext cx="2063534" cy="2063534"/>
            </a:xfrm>
            <a:prstGeom prst="star24">
              <a:avLst>
                <a:gd name="adj" fmla="val 21411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星: 24 pt 52">
              <a:extLst>
                <a:ext uri="{FF2B5EF4-FFF2-40B4-BE49-F238E27FC236}">
                  <a16:creationId xmlns:a16="http://schemas.microsoft.com/office/drawing/2014/main" id="{BDC56599-FA74-4F5E-810E-9198A0B2FE85}"/>
                </a:ext>
              </a:extLst>
            </p:cNvPr>
            <p:cNvSpPr/>
            <p:nvPr/>
          </p:nvSpPr>
          <p:spPr bwMode="auto">
            <a:xfrm>
              <a:off x="5890260" y="-3020988"/>
              <a:ext cx="1192746" cy="1192746"/>
            </a:xfrm>
            <a:prstGeom prst="star24">
              <a:avLst>
                <a:gd name="adj" fmla="val 21411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星: 24 pt 74">
              <a:extLst>
                <a:ext uri="{FF2B5EF4-FFF2-40B4-BE49-F238E27FC236}">
                  <a16:creationId xmlns:a16="http://schemas.microsoft.com/office/drawing/2014/main" id="{7E351E81-C1F5-45BF-A067-2D8D2B357223}"/>
                </a:ext>
              </a:extLst>
            </p:cNvPr>
            <p:cNvSpPr/>
            <p:nvPr/>
          </p:nvSpPr>
          <p:spPr bwMode="auto">
            <a:xfrm>
              <a:off x="6275998" y="-2635250"/>
              <a:ext cx="421270" cy="421270"/>
            </a:xfrm>
            <a:prstGeom prst="star24">
              <a:avLst>
                <a:gd name="adj" fmla="val 2141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86D8C26-4009-4208-9157-F4D0073A8C6D}"/>
              </a:ext>
            </a:extLst>
          </p:cNvPr>
          <p:cNvGrpSpPr/>
          <p:nvPr/>
        </p:nvGrpSpPr>
        <p:grpSpPr>
          <a:xfrm>
            <a:off x="7993189" y="918393"/>
            <a:ext cx="1427862" cy="1427862"/>
            <a:chOff x="9117750" y="-4086953"/>
            <a:chExt cx="3048382" cy="3048382"/>
          </a:xfrm>
        </p:grpSpPr>
        <p:sp>
          <p:nvSpPr>
            <p:cNvPr id="40" name="星: 32 pt 39">
              <a:extLst>
                <a:ext uri="{FF2B5EF4-FFF2-40B4-BE49-F238E27FC236}">
                  <a16:creationId xmlns:a16="http://schemas.microsoft.com/office/drawing/2014/main" id="{DD6C7C37-8FFF-4B20-B83F-704A0D794BB6}"/>
                </a:ext>
              </a:extLst>
            </p:cNvPr>
            <p:cNvSpPr/>
            <p:nvPr/>
          </p:nvSpPr>
          <p:spPr bwMode="auto">
            <a:xfrm>
              <a:off x="9117750" y="-4086953"/>
              <a:ext cx="3048382" cy="3048382"/>
            </a:xfrm>
            <a:prstGeom prst="star32">
              <a:avLst>
                <a:gd name="adj" fmla="val 2464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32 pt 69">
              <a:extLst>
                <a:ext uri="{FF2B5EF4-FFF2-40B4-BE49-F238E27FC236}">
                  <a16:creationId xmlns:a16="http://schemas.microsoft.com/office/drawing/2014/main" id="{F42E463F-C843-4788-A846-442259B1C6FE}"/>
                </a:ext>
              </a:extLst>
            </p:cNvPr>
            <p:cNvSpPr/>
            <p:nvPr/>
          </p:nvSpPr>
          <p:spPr bwMode="auto">
            <a:xfrm>
              <a:off x="9604253" y="-3600450"/>
              <a:ext cx="2075376" cy="2075376"/>
            </a:xfrm>
            <a:prstGeom prst="star32">
              <a:avLst>
                <a:gd name="adj" fmla="val 24644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32 pt 53">
              <a:extLst>
                <a:ext uri="{FF2B5EF4-FFF2-40B4-BE49-F238E27FC236}">
                  <a16:creationId xmlns:a16="http://schemas.microsoft.com/office/drawing/2014/main" id="{3F9DD8CB-DB68-40D0-AD3A-284F73ED21DE}"/>
                </a:ext>
              </a:extLst>
            </p:cNvPr>
            <p:cNvSpPr/>
            <p:nvPr/>
          </p:nvSpPr>
          <p:spPr bwMode="auto">
            <a:xfrm>
              <a:off x="10028507" y="-3176196"/>
              <a:ext cx="1226868" cy="1226868"/>
            </a:xfrm>
            <a:prstGeom prst="star32">
              <a:avLst>
                <a:gd name="adj" fmla="val 24644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星: 32 pt 75">
              <a:extLst>
                <a:ext uri="{FF2B5EF4-FFF2-40B4-BE49-F238E27FC236}">
                  <a16:creationId xmlns:a16="http://schemas.microsoft.com/office/drawing/2014/main" id="{06029CFF-3C4F-4F43-8543-B685D50F0210}"/>
                </a:ext>
              </a:extLst>
            </p:cNvPr>
            <p:cNvSpPr/>
            <p:nvPr/>
          </p:nvSpPr>
          <p:spPr bwMode="auto">
            <a:xfrm>
              <a:off x="10488630" y="-2716073"/>
              <a:ext cx="306622" cy="306622"/>
            </a:xfrm>
            <a:prstGeom prst="star32">
              <a:avLst>
                <a:gd name="adj" fmla="val 24644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CEC96B2-083F-48F9-AAA4-C5A65BFF2A5F}"/>
              </a:ext>
            </a:extLst>
          </p:cNvPr>
          <p:cNvGrpSpPr/>
          <p:nvPr/>
        </p:nvGrpSpPr>
        <p:grpSpPr>
          <a:xfrm>
            <a:off x="542510" y="2884922"/>
            <a:ext cx="1380084" cy="1380084"/>
            <a:chOff x="-5729038" y="-556952"/>
            <a:chExt cx="2946380" cy="2946380"/>
          </a:xfrm>
        </p:grpSpPr>
        <p:sp>
          <p:nvSpPr>
            <p:cNvPr id="8" name="星: 10 pt 7">
              <a:extLst>
                <a:ext uri="{FF2B5EF4-FFF2-40B4-BE49-F238E27FC236}">
                  <a16:creationId xmlns:a16="http://schemas.microsoft.com/office/drawing/2014/main" id="{70936A6C-E39C-4B46-A375-8BA0351A766B}"/>
                </a:ext>
              </a:extLst>
            </p:cNvPr>
            <p:cNvSpPr/>
            <p:nvPr/>
          </p:nvSpPr>
          <p:spPr bwMode="auto">
            <a:xfrm>
              <a:off x="-5729038" y="-556952"/>
              <a:ext cx="2946380" cy="2946380"/>
            </a:xfrm>
            <a:prstGeom prst="star10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星: 10 pt 55">
              <a:extLst>
                <a:ext uri="{FF2B5EF4-FFF2-40B4-BE49-F238E27FC236}">
                  <a16:creationId xmlns:a16="http://schemas.microsoft.com/office/drawing/2014/main" id="{7F6320D2-D387-4BB0-B970-3B2799949234}"/>
                </a:ext>
              </a:extLst>
            </p:cNvPr>
            <p:cNvSpPr/>
            <p:nvPr/>
          </p:nvSpPr>
          <p:spPr bwMode="auto">
            <a:xfrm>
              <a:off x="-5509152" y="-337066"/>
              <a:ext cx="2506608" cy="2506608"/>
            </a:xfrm>
            <a:prstGeom prst="star10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星: 10 pt 32">
              <a:extLst>
                <a:ext uri="{FF2B5EF4-FFF2-40B4-BE49-F238E27FC236}">
                  <a16:creationId xmlns:a16="http://schemas.microsoft.com/office/drawing/2014/main" id="{9F54E9A4-FD85-4738-8F8F-54B7B8C79E67}"/>
                </a:ext>
              </a:extLst>
            </p:cNvPr>
            <p:cNvSpPr/>
            <p:nvPr/>
          </p:nvSpPr>
          <p:spPr bwMode="auto">
            <a:xfrm>
              <a:off x="-5270210" y="-98124"/>
              <a:ext cx="2028724" cy="2028724"/>
            </a:xfrm>
            <a:prstGeom prst="star10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10 pt 76">
              <a:extLst>
                <a:ext uri="{FF2B5EF4-FFF2-40B4-BE49-F238E27FC236}">
                  <a16:creationId xmlns:a16="http://schemas.microsoft.com/office/drawing/2014/main" id="{E493A39F-4410-48F6-80C5-F98BA75E2F9D}"/>
                </a:ext>
              </a:extLst>
            </p:cNvPr>
            <p:cNvSpPr/>
            <p:nvPr/>
          </p:nvSpPr>
          <p:spPr bwMode="auto">
            <a:xfrm>
              <a:off x="-4943486" y="228600"/>
              <a:ext cx="1375276" cy="1375276"/>
            </a:xfrm>
            <a:prstGeom prst="star10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10 pt 86">
              <a:extLst>
                <a:ext uri="{FF2B5EF4-FFF2-40B4-BE49-F238E27FC236}">
                  <a16:creationId xmlns:a16="http://schemas.microsoft.com/office/drawing/2014/main" id="{89668B25-BFF0-48F6-9FD3-461507430347}"/>
                </a:ext>
              </a:extLst>
            </p:cNvPr>
            <p:cNvSpPr/>
            <p:nvPr/>
          </p:nvSpPr>
          <p:spPr bwMode="auto">
            <a:xfrm>
              <a:off x="-4613286" y="558800"/>
              <a:ext cx="714876" cy="714876"/>
            </a:xfrm>
            <a:prstGeom prst="star10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7F82C-156A-4D0A-B936-E5384CB767EC}"/>
              </a:ext>
            </a:extLst>
          </p:cNvPr>
          <p:cNvGrpSpPr/>
          <p:nvPr/>
        </p:nvGrpSpPr>
        <p:grpSpPr>
          <a:xfrm>
            <a:off x="2376779" y="2859965"/>
            <a:ext cx="1415582" cy="1415582"/>
            <a:chOff x="-2233916" y="-594845"/>
            <a:chExt cx="3022166" cy="3022166"/>
          </a:xfrm>
        </p:grpSpPr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C8B83FA9-C87B-4CDB-A2ED-0238A8F9B3F6}"/>
                </a:ext>
              </a:extLst>
            </p:cNvPr>
            <p:cNvSpPr/>
            <p:nvPr/>
          </p:nvSpPr>
          <p:spPr bwMode="auto">
            <a:xfrm>
              <a:off x="-2233916" y="-594845"/>
              <a:ext cx="3022166" cy="3022166"/>
            </a:xfrm>
            <a:prstGeom prst="star1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星: 12 pt 56">
              <a:extLst>
                <a:ext uri="{FF2B5EF4-FFF2-40B4-BE49-F238E27FC236}">
                  <a16:creationId xmlns:a16="http://schemas.microsoft.com/office/drawing/2014/main" id="{FE7FB19C-A24D-4932-9948-BB6A75359EFF}"/>
                </a:ext>
              </a:extLst>
            </p:cNvPr>
            <p:cNvSpPr/>
            <p:nvPr/>
          </p:nvSpPr>
          <p:spPr bwMode="auto">
            <a:xfrm>
              <a:off x="-2008374" y="-369303"/>
              <a:ext cx="2571082" cy="2571082"/>
            </a:xfrm>
            <a:prstGeom prst="star12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8EBA35A2-DB3E-41E0-9C91-A5B126CA250E}"/>
                </a:ext>
              </a:extLst>
            </p:cNvPr>
            <p:cNvSpPr/>
            <p:nvPr/>
          </p:nvSpPr>
          <p:spPr bwMode="auto">
            <a:xfrm>
              <a:off x="-1763286" y="-124215"/>
              <a:ext cx="2080906" cy="2080906"/>
            </a:xfrm>
            <a:prstGeom prst="star12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12 pt 77">
              <a:extLst>
                <a:ext uri="{FF2B5EF4-FFF2-40B4-BE49-F238E27FC236}">
                  <a16:creationId xmlns:a16="http://schemas.microsoft.com/office/drawing/2014/main" id="{DBEB203F-FE7C-4392-8A63-2D8653DDB87E}"/>
                </a:ext>
              </a:extLst>
            </p:cNvPr>
            <p:cNvSpPr/>
            <p:nvPr/>
          </p:nvSpPr>
          <p:spPr bwMode="auto">
            <a:xfrm>
              <a:off x="-1428158" y="210913"/>
              <a:ext cx="1410650" cy="1410650"/>
            </a:xfrm>
            <a:prstGeom prst="star1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星: 12 pt 87">
              <a:extLst>
                <a:ext uri="{FF2B5EF4-FFF2-40B4-BE49-F238E27FC236}">
                  <a16:creationId xmlns:a16="http://schemas.microsoft.com/office/drawing/2014/main" id="{08179788-9093-4461-889F-E152C61BAF29}"/>
                </a:ext>
              </a:extLst>
            </p:cNvPr>
            <p:cNvSpPr/>
            <p:nvPr/>
          </p:nvSpPr>
          <p:spPr bwMode="auto">
            <a:xfrm>
              <a:off x="-1089465" y="549606"/>
              <a:ext cx="733264" cy="733264"/>
            </a:xfrm>
            <a:prstGeom prst="star12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D97C858-AE9F-4051-9ED2-9B80BCDD9FFA}"/>
              </a:ext>
            </a:extLst>
          </p:cNvPr>
          <p:cNvGrpSpPr/>
          <p:nvPr/>
        </p:nvGrpSpPr>
        <p:grpSpPr>
          <a:xfrm>
            <a:off x="4242090" y="2853077"/>
            <a:ext cx="1425382" cy="1425382"/>
            <a:chOff x="1418600" y="-605306"/>
            <a:chExt cx="3043088" cy="3043088"/>
          </a:xfrm>
        </p:grpSpPr>
        <p:sp>
          <p:nvSpPr>
            <p:cNvPr id="10" name="星: 16 pt 9">
              <a:extLst>
                <a:ext uri="{FF2B5EF4-FFF2-40B4-BE49-F238E27FC236}">
                  <a16:creationId xmlns:a16="http://schemas.microsoft.com/office/drawing/2014/main" id="{366E9F90-614F-4EC0-BEC3-531221E67CBD}"/>
                </a:ext>
              </a:extLst>
            </p:cNvPr>
            <p:cNvSpPr/>
            <p:nvPr/>
          </p:nvSpPr>
          <p:spPr bwMode="auto">
            <a:xfrm>
              <a:off x="1418600" y="-605306"/>
              <a:ext cx="3043088" cy="3043088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16 pt 57">
              <a:extLst>
                <a:ext uri="{FF2B5EF4-FFF2-40B4-BE49-F238E27FC236}">
                  <a16:creationId xmlns:a16="http://schemas.microsoft.com/office/drawing/2014/main" id="{59FF267C-FC61-440C-87BE-04A6076E21F6}"/>
                </a:ext>
              </a:extLst>
            </p:cNvPr>
            <p:cNvSpPr/>
            <p:nvPr/>
          </p:nvSpPr>
          <p:spPr bwMode="auto">
            <a:xfrm>
              <a:off x="1645703" y="-378203"/>
              <a:ext cx="2588882" cy="2588882"/>
            </a:xfrm>
            <a:prstGeom prst="star16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星: 16 pt 41">
              <a:extLst>
                <a:ext uri="{FF2B5EF4-FFF2-40B4-BE49-F238E27FC236}">
                  <a16:creationId xmlns:a16="http://schemas.microsoft.com/office/drawing/2014/main" id="{5E2BC8D8-8119-4B01-8FC1-5836A5976361}"/>
                </a:ext>
              </a:extLst>
            </p:cNvPr>
            <p:cNvSpPr/>
            <p:nvPr/>
          </p:nvSpPr>
          <p:spPr bwMode="auto">
            <a:xfrm>
              <a:off x="1892488" y="-131418"/>
              <a:ext cx="2095312" cy="2095312"/>
            </a:xfrm>
            <a:prstGeom prst="star16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星: 16 pt 78">
              <a:extLst>
                <a:ext uri="{FF2B5EF4-FFF2-40B4-BE49-F238E27FC236}">
                  <a16:creationId xmlns:a16="http://schemas.microsoft.com/office/drawing/2014/main" id="{D7DF0506-6115-484F-8CA9-A55CE54B7C5C}"/>
                </a:ext>
              </a:extLst>
            </p:cNvPr>
            <p:cNvSpPr/>
            <p:nvPr/>
          </p:nvSpPr>
          <p:spPr bwMode="auto">
            <a:xfrm>
              <a:off x="2229936" y="206030"/>
              <a:ext cx="1420416" cy="1420416"/>
            </a:xfrm>
            <a:prstGeom prst="star16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星: 16 pt 88">
              <a:extLst>
                <a:ext uri="{FF2B5EF4-FFF2-40B4-BE49-F238E27FC236}">
                  <a16:creationId xmlns:a16="http://schemas.microsoft.com/office/drawing/2014/main" id="{D09DF7B9-9EFA-48A9-835E-3C7EFF5AEBD0}"/>
                </a:ext>
              </a:extLst>
            </p:cNvPr>
            <p:cNvSpPr/>
            <p:nvPr/>
          </p:nvSpPr>
          <p:spPr bwMode="auto">
            <a:xfrm>
              <a:off x="2570974" y="547068"/>
              <a:ext cx="738340" cy="738340"/>
            </a:xfrm>
            <a:prstGeom prst="star16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6A5EF8A-8736-4607-8EA7-F2EE770E6BA2}"/>
              </a:ext>
            </a:extLst>
          </p:cNvPr>
          <p:cNvGrpSpPr/>
          <p:nvPr/>
        </p:nvGrpSpPr>
        <p:grpSpPr>
          <a:xfrm>
            <a:off x="6102383" y="2845114"/>
            <a:ext cx="1436707" cy="1436707"/>
            <a:chOff x="4953000" y="-617395"/>
            <a:chExt cx="3067266" cy="3067266"/>
          </a:xfrm>
        </p:grpSpPr>
        <p:sp>
          <p:nvSpPr>
            <p:cNvPr id="11" name="星: 24 pt 10">
              <a:extLst>
                <a:ext uri="{FF2B5EF4-FFF2-40B4-BE49-F238E27FC236}">
                  <a16:creationId xmlns:a16="http://schemas.microsoft.com/office/drawing/2014/main" id="{157FE30A-4DD8-4F7F-8E29-D30B596AFE17}"/>
                </a:ext>
              </a:extLst>
            </p:cNvPr>
            <p:cNvSpPr/>
            <p:nvPr/>
          </p:nvSpPr>
          <p:spPr bwMode="auto">
            <a:xfrm>
              <a:off x="4953000" y="-617395"/>
              <a:ext cx="3067266" cy="3067266"/>
            </a:xfrm>
            <a:prstGeom prst="star24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星: 24 pt 58">
              <a:extLst>
                <a:ext uri="{FF2B5EF4-FFF2-40B4-BE49-F238E27FC236}">
                  <a16:creationId xmlns:a16="http://schemas.microsoft.com/office/drawing/2014/main" id="{4847A83D-A3EA-48C2-AD11-EDB7B31E33C2}"/>
                </a:ext>
              </a:extLst>
            </p:cNvPr>
            <p:cNvSpPr/>
            <p:nvPr/>
          </p:nvSpPr>
          <p:spPr bwMode="auto">
            <a:xfrm>
              <a:off x="5235115" y="-335280"/>
              <a:ext cx="2503036" cy="2503036"/>
            </a:xfrm>
            <a:prstGeom prst="star24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星: 24 pt 42">
              <a:extLst>
                <a:ext uri="{FF2B5EF4-FFF2-40B4-BE49-F238E27FC236}">
                  <a16:creationId xmlns:a16="http://schemas.microsoft.com/office/drawing/2014/main" id="{BE32A646-9AB5-4072-87D6-2CF86020A43B}"/>
                </a:ext>
              </a:extLst>
            </p:cNvPr>
            <p:cNvSpPr/>
            <p:nvPr/>
          </p:nvSpPr>
          <p:spPr bwMode="auto">
            <a:xfrm>
              <a:off x="5517055" y="-53340"/>
              <a:ext cx="1939156" cy="1939156"/>
            </a:xfrm>
            <a:prstGeom prst="star24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星: 24 pt 79">
              <a:extLst>
                <a:ext uri="{FF2B5EF4-FFF2-40B4-BE49-F238E27FC236}">
                  <a16:creationId xmlns:a16="http://schemas.microsoft.com/office/drawing/2014/main" id="{D5C7BBE1-FDC3-4C0A-B8A4-C4448841E560}"/>
                </a:ext>
              </a:extLst>
            </p:cNvPr>
            <p:cNvSpPr/>
            <p:nvPr/>
          </p:nvSpPr>
          <p:spPr bwMode="auto">
            <a:xfrm>
              <a:off x="5806615" y="236220"/>
              <a:ext cx="1360036" cy="1360036"/>
            </a:xfrm>
            <a:prstGeom prst="star24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星: 24 pt 89">
              <a:extLst>
                <a:ext uri="{FF2B5EF4-FFF2-40B4-BE49-F238E27FC236}">
                  <a16:creationId xmlns:a16="http://schemas.microsoft.com/office/drawing/2014/main" id="{47444A73-01DB-43B4-A032-65DFD4FBC5A9}"/>
                </a:ext>
              </a:extLst>
            </p:cNvPr>
            <p:cNvSpPr/>
            <p:nvPr/>
          </p:nvSpPr>
          <p:spPr bwMode="auto">
            <a:xfrm>
              <a:off x="6168606" y="598211"/>
              <a:ext cx="636054" cy="636054"/>
            </a:xfrm>
            <a:prstGeom prst="star24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D117C30-2FB7-4B08-8403-7432FC6421DB}"/>
              </a:ext>
            </a:extLst>
          </p:cNvPr>
          <p:cNvGrpSpPr/>
          <p:nvPr/>
        </p:nvGrpSpPr>
        <p:grpSpPr>
          <a:xfrm>
            <a:off x="7993189" y="2851334"/>
            <a:ext cx="1427862" cy="1427862"/>
            <a:chOff x="9117750" y="-746100"/>
            <a:chExt cx="3048382" cy="3048382"/>
          </a:xfrm>
        </p:grpSpPr>
        <p:sp>
          <p:nvSpPr>
            <p:cNvPr id="28" name="星: 32 pt 27">
              <a:extLst>
                <a:ext uri="{FF2B5EF4-FFF2-40B4-BE49-F238E27FC236}">
                  <a16:creationId xmlns:a16="http://schemas.microsoft.com/office/drawing/2014/main" id="{2C724579-824C-4B2B-84A5-78FD42EAB7E0}"/>
                </a:ext>
              </a:extLst>
            </p:cNvPr>
            <p:cNvSpPr/>
            <p:nvPr/>
          </p:nvSpPr>
          <p:spPr bwMode="auto">
            <a:xfrm>
              <a:off x="9117750" y="-746100"/>
              <a:ext cx="3048382" cy="3048382"/>
            </a:xfrm>
            <a:prstGeom prst="star3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星: 32 pt 59">
              <a:extLst>
                <a:ext uri="{FF2B5EF4-FFF2-40B4-BE49-F238E27FC236}">
                  <a16:creationId xmlns:a16="http://schemas.microsoft.com/office/drawing/2014/main" id="{DCAA949A-A8C9-4D70-A87E-C34A74C3CF0A}"/>
                </a:ext>
              </a:extLst>
            </p:cNvPr>
            <p:cNvSpPr/>
            <p:nvPr/>
          </p:nvSpPr>
          <p:spPr bwMode="auto">
            <a:xfrm>
              <a:off x="9421890" y="-441960"/>
              <a:ext cx="2440102" cy="2440102"/>
            </a:xfrm>
            <a:prstGeom prst="star32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32 pt 43">
              <a:extLst>
                <a:ext uri="{FF2B5EF4-FFF2-40B4-BE49-F238E27FC236}">
                  <a16:creationId xmlns:a16="http://schemas.microsoft.com/office/drawing/2014/main" id="{F7860FC7-5DC3-4D43-8146-6416F31C9FC8}"/>
                </a:ext>
              </a:extLst>
            </p:cNvPr>
            <p:cNvSpPr/>
            <p:nvPr/>
          </p:nvSpPr>
          <p:spPr bwMode="auto">
            <a:xfrm>
              <a:off x="9777682" y="-86168"/>
              <a:ext cx="1728518" cy="1728518"/>
            </a:xfrm>
            <a:prstGeom prst="star32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星: 32 pt 80">
              <a:extLst>
                <a:ext uri="{FF2B5EF4-FFF2-40B4-BE49-F238E27FC236}">
                  <a16:creationId xmlns:a16="http://schemas.microsoft.com/office/drawing/2014/main" id="{8825007C-0937-47DA-8053-E6E9C80813B8}"/>
                </a:ext>
              </a:extLst>
            </p:cNvPr>
            <p:cNvSpPr/>
            <p:nvPr/>
          </p:nvSpPr>
          <p:spPr bwMode="auto">
            <a:xfrm>
              <a:off x="10044382" y="180532"/>
              <a:ext cx="1195118" cy="1195118"/>
            </a:xfrm>
            <a:prstGeom prst="star32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星: 32 pt 90">
              <a:extLst>
                <a:ext uri="{FF2B5EF4-FFF2-40B4-BE49-F238E27FC236}">
                  <a16:creationId xmlns:a16="http://schemas.microsoft.com/office/drawing/2014/main" id="{D9360B9A-E048-4102-95BF-4730013C9B9B}"/>
                </a:ext>
              </a:extLst>
            </p:cNvPr>
            <p:cNvSpPr/>
            <p:nvPr/>
          </p:nvSpPr>
          <p:spPr bwMode="auto">
            <a:xfrm>
              <a:off x="10349182" y="485332"/>
              <a:ext cx="585518" cy="585518"/>
            </a:xfrm>
            <a:prstGeom prst="star32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0A9AF3-118D-4F92-BC40-0026290FA1E4}"/>
              </a:ext>
            </a:extLst>
          </p:cNvPr>
          <p:cNvGrpSpPr/>
          <p:nvPr/>
        </p:nvGrpSpPr>
        <p:grpSpPr>
          <a:xfrm>
            <a:off x="542510" y="4847072"/>
            <a:ext cx="1380084" cy="1380084"/>
            <a:chOff x="-5729038" y="2852998"/>
            <a:chExt cx="2946380" cy="2946380"/>
          </a:xfrm>
        </p:grpSpPr>
        <p:sp>
          <p:nvSpPr>
            <p:cNvPr id="30" name="星: 10 pt 29">
              <a:extLst>
                <a:ext uri="{FF2B5EF4-FFF2-40B4-BE49-F238E27FC236}">
                  <a16:creationId xmlns:a16="http://schemas.microsoft.com/office/drawing/2014/main" id="{CA6F1CAC-5E77-49E3-BEF8-AD4CC418EF6E}"/>
                </a:ext>
              </a:extLst>
            </p:cNvPr>
            <p:cNvSpPr/>
            <p:nvPr/>
          </p:nvSpPr>
          <p:spPr bwMode="auto">
            <a:xfrm>
              <a:off x="-5729038" y="2852998"/>
              <a:ext cx="2946380" cy="2946380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星: 10 pt 60">
              <a:extLst>
                <a:ext uri="{FF2B5EF4-FFF2-40B4-BE49-F238E27FC236}">
                  <a16:creationId xmlns:a16="http://schemas.microsoft.com/office/drawing/2014/main" id="{024082DE-1E88-4D4C-8B85-6A73353D0739}"/>
                </a:ext>
              </a:extLst>
            </p:cNvPr>
            <p:cNvSpPr/>
            <p:nvPr/>
          </p:nvSpPr>
          <p:spPr bwMode="auto">
            <a:xfrm>
              <a:off x="-5509152" y="3072884"/>
              <a:ext cx="2506608" cy="2506608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10 pt 44">
              <a:extLst>
                <a:ext uri="{FF2B5EF4-FFF2-40B4-BE49-F238E27FC236}">
                  <a16:creationId xmlns:a16="http://schemas.microsoft.com/office/drawing/2014/main" id="{16781D61-184E-47F1-9104-3809FBDD4C64}"/>
                </a:ext>
              </a:extLst>
            </p:cNvPr>
            <p:cNvSpPr/>
            <p:nvPr/>
          </p:nvSpPr>
          <p:spPr bwMode="auto">
            <a:xfrm>
              <a:off x="-5270210" y="3311826"/>
              <a:ext cx="2028724" cy="2028724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星: 10 pt 81">
              <a:extLst>
                <a:ext uri="{FF2B5EF4-FFF2-40B4-BE49-F238E27FC236}">
                  <a16:creationId xmlns:a16="http://schemas.microsoft.com/office/drawing/2014/main" id="{534FB867-7715-48AE-BD46-213A465871EF}"/>
                </a:ext>
              </a:extLst>
            </p:cNvPr>
            <p:cNvSpPr/>
            <p:nvPr/>
          </p:nvSpPr>
          <p:spPr bwMode="auto">
            <a:xfrm>
              <a:off x="-4943486" y="3638550"/>
              <a:ext cx="1375276" cy="1375276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10 pt 91">
              <a:extLst>
                <a:ext uri="{FF2B5EF4-FFF2-40B4-BE49-F238E27FC236}">
                  <a16:creationId xmlns:a16="http://schemas.microsoft.com/office/drawing/2014/main" id="{3A2DDA7B-6E1C-4905-9822-9EB3330B09CD}"/>
                </a:ext>
              </a:extLst>
            </p:cNvPr>
            <p:cNvSpPr/>
            <p:nvPr/>
          </p:nvSpPr>
          <p:spPr bwMode="auto">
            <a:xfrm>
              <a:off x="-4613286" y="3968750"/>
              <a:ext cx="714876" cy="714876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EDA22F-6E6B-442D-85F6-C737D8BE3393}"/>
              </a:ext>
            </a:extLst>
          </p:cNvPr>
          <p:cNvGrpSpPr/>
          <p:nvPr/>
        </p:nvGrpSpPr>
        <p:grpSpPr>
          <a:xfrm>
            <a:off x="2376779" y="4822115"/>
            <a:ext cx="1415582" cy="1415582"/>
            <a:chOff x="-2233916" y="2815105"/>
            <a:chExt cx="3022166" cy="3022166"/>
          </a:xfrm>
        </p:grpSpPr>
        <p:sp>
          <p:nvSpPr>
            <p:cNvPr id="31" name="星: 12 pt 30">
              <a:extLst>
                <a:ext uri="{FF2B5EF4-FFF2-40B4-BE49-F238E27FC236}">
                  <a16:creationId xmlns:a16="http://schemas.microsoft.com/office/drawing/2014/main" id="{2AA49074-CCA0-4493-9A80-0A12B709F7CD}"/>
                </a:ext>
              </a:extLst>
            </p:cNvPr>
            <p:cNvSpPr/>
            <p:nvPr/>
          </p:nvSpPr>
          <p:spPr bwMode="auto">
            <a:xfrm>
              <a:off x="-2233916" y="2815105"/>
              <a:ext cx="3022166" cy="3022166"/>
            </a:xfrm>
            <a:prstGeom prst="star12">
              <a:avLst>
                <a:gd name="adj" fmla="val 4506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星: 12 pt 61">
              <a:extLst>
                <a:ext uri="{FF2B5EF4-FFF2-40B4-BE49-F238E27FC236}">
                  <a16:creationId xmlns:a16="http://schemas.microsoft.com/office/drawing/2014/main" id="{DBB07AF2-939A-4350-A337-3C0ABD5168FC}"/>
                </a:ext>
              </a:extLst>
            </p:cNvPr>
            <p:cNvSpPr/>
            <p:nvPr/>
          </p:nvSpPr>
          <p:spPr bwMode="auto">
            <a:xfrm>
              <a:off x="-2008374" y="3040647"/>
              <a:ext cx="2571082" cy="2571082"/>
            </a:xfrm>
            <a:prstGeom prst="star12">
              <a:avLst>
                <a:gd name="adj" fmla="val 45064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12 pt 45">
              <a:extLst>
                <a:ext uri="{FF2B5EF4-FFF2-40B4-BE49-F238E27FC236}">
                  <a16:creationId xmlns:a16="http://schemas.microsoft.com/office/drawing/2014/main" id="{DCDD5683-67E8-40C1-8C22-CD7C6CF59239}"/>
                </a:ext>
              </a:extLst>
            </p:cNvPr>
            <p:cNvSpPr/>
            <p:nvPr/>
          </p:nvSpPr>
          <p:spPr bwMode="auto">
            <a:xfrm>
              <a:off x="-1763286" y="3285735"/>
              <a:ext cx="2080906" cy="2080906"/>
            </a:xfrm>
            <a:prstGeom prst="star12">
              <a:avLst>
                <a:gd name="adj" fmla="val 45064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12 pt 82">
              <a:extLst>
                <a:ext uri="{FF2B5EF4-FFF2-40B4-BE49-F238E27FC236}">
                  <a16:creationId xmlns:a16="http://schemas.microsoft.com/office/drawing/2014/main" id="{BABAA1B9-B7EC-48A7-A383-813D8A9C84A6}"/>
                </a:ext>
              </a:extLst>
            </p:cNvPr>
            <p:cNvSpPr/>
            <p:nvPr/>
          </p:nvSpPr>
          <p:spPr bwMode="auto">
            <a:xfrm>
              <a:off x="-1428158" y="3620863"/>
              <a:ext cx="1410650" cy="1410650"/>
            </a:xfrm>
            <a:prstGeom prst="star12">
              <a:avLst>
                <a:gd name="adj" fmla="val 45064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星: 12 pt 92">
              <a:extLst>
                <a:ext uri="{FF2B5EF4-FFF2-40B4-BE49-F238E27FC236}">
                  <a16:creationId xmlns:a16="http://schemas.microsoft.com/office/drawing/2014/main" id="{2D132673-2431-4227-ADB9-D15D6B601D2D}"/>
                </a:ext>
              </a:extLst>
            </p:cNvPr>
            <p:cNvSpPr/>
            <p:nvPr/>
          </p:nvSpPr>
          <p:spPr bwMode="auto">
            <a:xfrm>
              <a:off x="-1089465" y="3959556"/>
              <a:ext cx="733264" cy="733264"/>
            </a:xfrm>
            <a:prstGeom prst="star12">
              <a:avLst>
                <a:gd name="adj" fmla="val 45064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B0DA225-9B6F-43B4-9E5F-A700B553EE35}"/>
              </a:ext>
            </a:extLst>
          </p:cNvPr>
          <p:cNvGrpSpPr/>
          <p:nvPr/>
        </p:nvGrpSpPr>
        <p:grpSpPr>
          <a:xfrm>
            <a:off x="4242090" y="4815227"/>
            <a:ext cx="1425382" cy="1425382"/>
            <a:chOff x="1418600" y="2804644"/>
            <a:chExt cx="3043088" cy="3043088"/>
          </a:xfrm>
        </p:grpSpPr>
        <p:sp>
          <p:nvSpPr>
            <p:cNvPr id="32" name="星: 16 pt 31">
              <a:extLst>
                <a:ext uri="{FF2B5EF4-FFF2-40B4-BE49-F238E27FC236}">
                  <a16:creationId xmlns:a16="http://schemas.microsoft.com/office/drawing/2014/main" id="{90BD02CE-CB4E-48D5-BE1B-3DF8126DD78D}"/>
                </a:ext>
              </a:extLst>
            </p:cNvPr>
            <p:cNvSpPr/>
            <p:nvPr/>
          </p:nvSpPr>
          <p:spPr bwMode="auto">
            <a:xfrm>
              <a:off x="1418600" y="2804644"/>
              <a:ext cx="3043088" cy="3043088"/>
            </a:xfrm>
            <a:prstGeom prst="star16">
              <a:avLst>
                <a:gd name="adj" fmla="val 45012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星: 16 pt 62">
              <a:extLst>
                <a:ext uri="{FF2B5EF4-FFF2-40B4-BE49-F238E27FC236}">
                  <a16:creationId xmlns:a16="http://schemas.microsoft.com/office/drawing/2014/main" id="{C6B908C9-43E6-4FB0-B1D3-20A13B12EC28}"/>
                </a:ext>
              </a:extLst>
            </p:cNvPr>
            <p:cNvSpPr/>
            <p:nvPr/>
          </p:nvSpPr>
          <p:spPr bwMode="auto">
            <a:xfrm>
              <a:off x="1645703" y="3031747"/>
              <a:ext cx="2588882" cy="2588882"/>
            </a:xfrm>
            <a:prstGeom prst="star16">
              <a:avLst>
                <a:gd name="adj" fmla="val 45012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星: 16 pt 46">
              <a:extLst>
                <a:ext uri="{FF2B5EF4-FFF2-40B4-BE49-F238E27FC236}">
                  <a16:creationId xmlns:a16="http://schemas.microsoft.com/office/drawing/2014/main" id="{B610B4AA-8A80-4B7C-B4EF-6FF136D6A393}"/>
                </a:ext>
              </a:extLst>
            </p:cNvPr>
            <p:cNvSpPr/>
            <p:nvPr/>
          </p:nvSpPr>
          <p:spPr bwMode="auto">
            <a:xfrm>
              <a:off x="1928656" y="3314700"/>
              <a:ext cx="2022976" cy="2022976"/>
            </a:xfrm>
            <a:prstGeom prst="star16">
              <a:avLst>
                <a:gd name="adj" fmla="val 4501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16 pt 83">
              <a:extLst>
                <a:ext uri="{FF2B5EF4-FFF2-40B4-BE49-F238E27FC236}">
                  <a16:creationId xmlns:a16="http://schemas.microsoft.com/office/drawing/2014/main" id="{8DAA299F-C672-4141-A386-A6C971C15AAF}"/>
                </a:ext>
              </a:extLst>
            </p:cNvPr>
            <p:cNvSpPr/>
            <p:nvPr/>
          </p:nvSpPr>
          <p:spPr bwMode="auto">
            <a:xfrm>
              <a:off x="2229936" y="3615980"/>
              <a:ext cx="1420416" cy="1420416"/>
            </a:xfrm>
            <a:prstGeom prst="star16">
              <a:avLst>
                <a:gd name="adj" fmla="val 45012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星: 16 pt 93">
              <a:extLst>
                <a:ext uri="{FF2B5EF4-FFF2-40B4-BE49-F238E27FC236}">
                  <a16:creationId xmlns:a16="http://schemas.microsoft.com/office/drawing/2014/main" id="{D1E3BB8F-AA74-4F38-9604-3D5C9605AA9D}"/>
                </a:ext>
              </a:extLst>
            </p:cNvPr>
            <p:cNvSpPr/>
            <p:nvPr/>
          </p:nvSpPr>
          <p:spPr bwMode="auto">
            <a:xfrm>
              <a:off x="2570974" y="3957018"/>
              <a:ext cx="738340" cy="738340"/>
            </a:xfrm>
            <a:prstGeom prst="star16">
              <a:avLst>
                <a:gd name="adj" fmla="val 45012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0440338-BD63-4EEE-9EC3-7F8DE87908FC}"/>
              </a:ext>
            </a:extLst>
          </p:cNvPr>
          <p:cNvGrpSpPr/>
          <p:nvPr/>
        </p:nvGrpSpPr>
        <p:grpSpPr>
          <a:xfrm>
            <a:off x="6102383" y="4807264"/>
            <a:ext cx="1436707" cy="1436707"/>
            <a:chOff x="4953000" y="2792555"/>
            <a:chExt cx="3067266" cy="3067266"/>
          </a:xfrm>
        </p:grpSpPr>
        <p:sp>
          <p:nvSpPr>
            <p:cNvPr id="34" name="星: 24 pt 33">
              <a:extLst>
                <a:ext uri="{FF2B5EF4-FFF2-40B4-BE49-F238E27FC236}">
                  <a16:creationId xmlns:a16="http://schemas.microsoft.com/office/drawing/2014/main" id="{E766F9A9-737E-473A-90B5-1E7DFE9ECE06}"/>
                </a:ext>
              </a:extLst>
            </p:cNvPr>
            <p:cNvSpPr/>
            <p:nvPr/>
          </p:nvSpPr>
          <p:spPr bwMode="auto">
            <a:xfrm>
              <a:off x="4953000" y="2792555"/>
              <a:ext cx="3067266" cy="3067266"/>
            </a:xfrm>
            <a:prstGeom prst="star24">
              <a:avLst>
                <a:gd name="adj" fmla="val 45781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星: 24 pt 63">
              <a:extLst>
                <a:ext uri="{FF2B5EF4-FFF2-40B4-BE49-F238E27FC236}">
                  <a16:creationId xmlns:a16="http://schemas.microsoft.com/office/drawing/2014/main" id="{62294B1C-9676-432A-BA26-3907187D01C6}"/>
                </a:ext>
              </a:extLst>
            </p:cNvPr>
            <p:cNvSpPr/>
            <p:nvPr/>
          </p:nvSpPr>
          <p:spPr bwMode="auto">
            <a:xfrm>
              <a:off x="5181908" y="3021463"/>
              <a:ext cx="2609450" cy="2609450"/>
            </a:xfrm>
            <a:prstGeom prst="star24">
              <a:avLst>
                <a:gd name="adj" fmla="val 45781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星: 24 pt 47">
              <a:extLst>
                <a:ext uri="{FF2B5EF4-FFF2-40B4-BE49-F238E27FC236}">
                  <a16:creationId xmlns:a16="http://schemas.microsoft.com/office/drawing/2014/main" id="{7FC799F7-64C6-466D-A586-4FB02AD596EB}"/>
                </a:ext>
              </a:extLst>
            </p:cNvPr>
            <p:cNvSpPr/>
            <p:nvPr/>
          </p:nvSpPr>
          <p:spPr bwMode="auto">
            <a:xfrm>
              <a:off x="5430654" y="3270209"/>
              <a:ext cx="2111958" cy="2111958"/>
            </a:xfrm>
            <a:prstGeom prst="star24">
              <a:avLst>
                <a:gd name="adj" fmla="val 45781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24 pt 84">
              <a:extLst>
                <a:ext uri="{FF2B5EF4-FFF2-40B4-BE49-F238E27FC236}">
                  <a16:creationId xmlns:a16="http://schemas.microsoft.com/office/drawing/2014/main" id="{DEC95CF7-8D65-48D2-A2B9-0972BB6F775F}"/>
                </a:ext>
              </a:extLst>
            </p:cNvPr>
            <p:cNvSpPr/>
            <p:nvPr/>
          </p:nvSpPr>
          <p:spPr bwMode="auto">
            <a:xfrm>
              <a:off x="5770783" y="3610338"/>
              <a:ext cx="1431700" cy="1431700"/>
            </a:xfrm>
            <a:prstGeom prst="star24">
              <a:avLst>
                <a:gd name="adj" fmla="val 4578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24 pt 94">
              <a:extLst>
                <a:ext uri="{FF2B5EF4-FFF2-40B4-BE49-F238E27FC236}">
                  <a16:creationId xmlns:a16="http://schemas.microsoft.com/office/drawing/2014/main" id="{D25076F4-8E1B-4B98-A489-725472F1FA3A}"/>
                </a:ext>
              </a:extLst>
            </p:cNvPr>
            <p:cNvSpPr/>
            <p:nvPr/>
          </p:nvSpPr>
          <p:spPr bwMode="auto">
            <a:xfrm>
              <a:off x="6114530" y="3954085"/>
              <a:ext cx="744206" cy="744206"/>
            </a:xfrm>
            <a:prstGeom prst="star24">
              <a:avLst>
                <a:gd name="adj" fmla="val 45781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E6A5DD-C462-4576-AEFF-71F76253EAA1}"/>
              </a:ext>
            </a:extLst>
          </p:cNvPr>
          <p:cNvGrpSpPr/>
          <p:nvPr/>
        </p:nvGrpSpPr>
        <p:grpSpPr>
          <a:xfrm>
            <a:off x="7993189" y="4813484"/>
            <a:ext cx="1427862" cy="1427862"/>
            <a:chOff x="9117750" y="2663850"/>
            <a:chExt cx="3048382" cy="3048382"/>
          </a:xfrm>
        </p:grpSpPr>
        <p:sp>
          <p:nvSpPr>
            <p:cNvPr id="35" name="星: 32 pt 34">
              <a:extLst>
                <a:ext uri="{FF2B5EF4-FFF2-40B4-BE49-F238E27FC236}">
                  <a16:creationId xmlns:a16="http://schemas.microsoft.com/office/drawing/2014/main" id="{8B0E2059-5B2D-41F6-9EF1-75C9981B0461}"/>
                </a:ext>
              </a:extLst>
            </p:cNvPr>
            <p:cNvSpPr/>
            <p:nvPr/>
          </p:nvSpPr>
          <p:spPr bwMode="auto">
            <a:xfrm>
              <a:off x="9117750" y="2663850"/>
              <a:ext cx="3048382" cy="3048382"/>
            </a:xfrm>
            <a:prstGeom prst="star32">
              <a:avLst>
                <a:gd name="adj" fmla="val 4666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星: 32 pt 64">
              <a:extLst>
                <a:ext uri="{FF2B5EF4-FFF2-40B4-BE49-F238E27FC236}">
                  <a16:creationId xmlns:a16="http://schemas.microsoft.com/office/drawing/2014/main" id="{1D285FE8-6330-4295-91C6-2595F4A955EA}"/>
                </a:ext>
              </a:extLst>
            </p:cNvPr>
            <p:cNvSpPr/>
            <p:nvPr/>
          </p:nvSpPr>
          <p:spPr bwMode="auto">
            <a:xfrm>
              <a:off x="9345248" y="2891348"/>
              <a:ext cx="2593386" cy="2593386"/>
            </a:xfrm>
            <a:prstGeom prst="star32">
              <a:avLst>
                <a:gd name="adj" fmla="val 46666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星: 32 pt 48">
              <a:extLst>
                <a:ext uri="{FF2B5EF4-FFF2-40B4-BE49-F238E27FC236}">
                  <a16:creationId xmlns:a16="http://schemas.microsoft.com/office/drawing/2014/main" id="{32D7B868-F5A8-45A3-B608-61F6681FCD8C}"/>
                </a:ext>
              </a:extLst>
            </p:cNvPr>
            <p:cNvSpPr/>
            <p:nvPr/>
          </p:nvSpPr>
          <p:spPr bwMode="auto">
            <a:xfrm>
              <a:off x="9641600" y="3187700"/>
              <a:ext cx="2000682" cy="2000682"/>
            </a:xfrm>
            <a:prstGeom prst="star32">
              <a:avLst>
                <a:gd name="adj" fmla="val 46666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星: 32 pt 85">
              <a:extLst>
                <a:ext uri="{FF2B5EF4-FFF2-40B4-BE49-F238E27FC236}">
                  <a16:creationId xmlns:a16="http://schemas.microsoft.com/office/drawing/2014/main" id="{F679B9D0-5E48-4EDB-BE21-DF99FF06944C}"/>
                </a:ext>
              </a:extLst>
            </p:cNvPr>
            <p:cNvSpPr/>
            <p:nvPr/>
          </p:nvSpPr>
          <p:spPr bwMode="auto">
            <a:xfrm>
              <a:off x="9930497" y="3476597"/>
              <a:ext cx="1422888" cy="1422888"/>
            </a:xfrm>
            <a:prstGeom prst="star32">
              <a:avLst>
                <a:gd name="adj" fmla="val 4666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32 pt 95">
              <a:extLst>
                <a:ext uri="{FF2B5EF4-FFF2-40B4-BE49-F238E27FC236}">
                  <a16:creationId xmlns:a16="http://schemas.microsoft.com/office/drawing/2014/main" id="{4A266F85-80DB-4E40-BF23-14343FE0160C}"/>
                </a:ext>
              </a:extLst>
            </p:cNvPr>
            <p:cNvSpPr/>
            <p:nvPr/>
          </p:nvSpPr>
          <p:spPr bwMode="auto">
            <a:xfrm>
              <a:off x="10272129" y="3818229"/>
              <a:ext cx="739624" cy="739624"/>
            </a:xfrm>
            <a:prstGeom prst="star32">
              <a:avLst>
                <a:gd name="adj" fmla="val 46666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208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042298D-F319-408A-8674-43152F2536BF}"/>
              </a:ext>
            </a:extLst>
          </p:cNvPr>
          <p:cNvGrpSpPr/>
          <p:nvPr/>
        </p:nvGrpSpPr>
        <p:grpSpPr>
          <a:xfrm>
            <a:off x="542510" y="951981"/>
            <a:ext cx="1380084" cy="1380084"/>
            <a:chOff x="-5729038" y="-3897805"/>
            <a:chExt cx="2946380" cy="2946380"/>
          </a:xfrm>
        </p:grpSpPr>
        <p:sp>
          <p:nvSpPr>
            <p:cNvPr id="36" name="星: 10 pt 35">
              <a:extLst>
                <a:ext uri="{FF2B5EF4-FFF2-40B4-BE49-F238E27FC236}">
                  <a16:creationId xmlns:a16="http://schemas.microsoft.com/office/drawing/2014/main" id="{26B0D384-C9BF-4E3A-AF9A-27FEBF7D5830}"/>
                </a:ext>
              </a:extLst>
            </p:cNvPr>
            <p:cNvSpPr/>
            <p:nvPr/>
          </p:nvSpPr>
          <p:spPr bwMode="auto">
            <a:xfrm>
              <a:off x="-5729038" y="-3897805"/>
              <a:ext cx="2946380" cy="2946380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10 pt 65">
              <a:extLst>
                <a:ext uri="{FF2B5EF4-FFF2-40B4-BE49-F238E27FC236}">
                  <a16:creationId xmlns:a16="http://schemas.microsoft.com/office/drawing/2014/main" id="{E4478C55-7CC9-4723-AA66-9EC7A6D389F8}"/>
                </a:ext>
              </a:extLst>
            </p:cNvPr>
            <p:cNvSpPr/>
            <p:nvPr/>
          </p:nvSpPr>
          <p:spPr bwMode="auto">
            <a:xfrm>
              <a:off x="-5415576" y="-3584343"/>
              <a:ext cx="2319456" cy="2319456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星: 10 pt 49">
              <a:extLst>
                <a:ext uri="{FF2B5EF4-FFF2-40B4-BE49-F238E27FC236}">
                  <a16:creationId xmlns:a16="http://schemas.microsoft.com/office/drawing/2014/main" id="{67F1FF92-F75F-40AB-A63F-4A5CDB4FF0D9}"/>
                </a:ext>
              </a:extLst>
            </p:cNvPr>
            <p:cNvSpPr/>
            <p:nvPr/>
          </p:nvSpPr>
          <p:spPr bwMode="auto">
            <a:xfrm>
              <a:off x="-5151276" y="-3320043"/>
              <a:ext cx="1790856" cy="1790856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星: 10 pt 54">
              <a:extLst>
                <a:ext uri="{FF2B5EF4-FFF2-40B4-BE49-F238E27FC236}">
                  <a16:creationId xmlns:a16="http://schemas.microsoft.com/office/drawing/2014/main" id="{99367A72-31EE-452D-901F-3AA7EB4C004E}"/>
                </a:ext>
              </a:extLst>
            </p:cNvPr>
            <p:cNvSpPr/>
            <p:nvPr/>
          </p:nvSpPr>
          <p:spPr bwMode="auto">
            <a:xfrm>
              <a:off x="-4809383" y="-2978150"/>
              <a:ext cx="1107070" cy="1107070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星: 10 pt 71">
              <a:extLst>
                <a:ext uri="{FF2B5EF4-FFF2-40B4-BE49-F238E27FC236}">
                  <a16:creationId xmlns:a16="http://schemas.microsoft.com/office/drawing/2014/main" id="{B2AD03C5-AD9C-46D9-9825-D3DB20CAC4D9}"/>
                </a:ext>
              </a:extLst>
            </p:cNvPr>
            <p:cNvSpPr/>
            <p:nvPr/>
          </p:nvSpPr>
          <p:spPr bwMode="auto">
            <a:xfrm>
              <a:off x="-4527550" y="-2696317"/>
              <a:ext cx="543404" cy="543404"/>
            </a:xfrm>
            <a:prstGeom prst="star10">
              <a:avLst>
                <a:gd name="adj" fmla="val 25784"/>
                <a:gd name="hf" fmla="val 105146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8ED8806-386A-469C-93C3-D9860E99601D}"/>
              </a:ext>
            </a:extLst>
          </p:cNvPr>
          <p:cNvGrpSpPr/>
          <p:nvPr/>
        </p:nvGrpSpPr>
        <p:grpSpPr>
          <a:xfrm>
            <a:off x="2376779" y="927024"/>
            <a:ext cx="1415582" cy="1415582"/>
            <a:chOff x="-2233916" y="-3935698"/>
            <a:chExt cx="3022166" cy="3022166"/>
          </a:xfrm>
        </p:grpSpPr>
        <p:sp>
          <p:nvSpPr>
            <p:cNvPr id="37" name="星: 12 pt 36">
              <a:extLst>
                <a:ext uri="{FF2B5EF4-FFF2-40B4-BE49-F238E27FC236}">
                  <a16:creationId xmlns:a16="http://schemas.microsoft.com/office/drawing/2014/main" id="{7D457202-1477-4A99-A140-0FF00E609D5E}"/>
                </a:ext>
              </a:extLst>
            </p:cNvPr>
            <p:cNvSpPr/>
            <p:nvPr/>
          </p:nvSpPr>
          <p:spPr bwMode="auto">
            <a:xfrm>
              <a:off x="-2233916" y="-3935698"/>
              <a:ext cx="3022166" cy="3022166"/>
            </a:xfrm>
            <a:prstGeom prst="star12">
              <a:avLst>
                <a:gd name="adj" fmla="val 2165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星: 12 pt 66">
              <a:extLst>
                <a:ext uri="{FF2B5EF4-FFF2-40B4-BE49-F238E27FC236}">
                  <a16:creationId xmlns:a16="http://schemas.microsoft.com/office/drawing/2014/main" id="{4D1FC0D5-AD5C-4372-A66C-17C3C2FFDD7E}"/>
                </a:ext>
              </a:extLst>
            </p:cNvPr>
            <p:cNvSpPr/>
            <p:nvPr/>
          </p:nvSpPr>
          <p:spPr bwMode="auto">
            <a:xfrm>
              <a:off x="-1912391" y="-3614173"/>
              <a:ext cx="2379116" cy="2379116"/>
            </a:xfrm>
            <a:prstGeom prst="star12">
              <a:avLst>
                <a:gd name="adj" fmla="val 2165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星: 12 pt 50">
              <a:extLst>
                <a:ext uri="{FF2B5EF4-FFF2-40B4-BE49-F238E27FC236}">
                  <a16:creationId xmlns:a16="http://schemas.microsoft.com/office/drawing/2014/main" id="{85B92419-4F83-436D-B780-5889D8E2CE3A}"/>
                </a:ext>
              </a:extLst>
            </p:cNvPr>
            <p:cNvSpPr/>
            <p:nvPr/>
          </p:nvSpPr>
          <p:spPr bwMode="auto">
            <a:xfrm>
              <a:off x="-1582438" y="-3284220"/>
              <a:ext cx="1719210" cy="1719210"/>
            </a:xfrm>
            <a:prstGeom prst="star12">
              <a:avLst>
                <a:gd name="adj" fmla="val 2165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星: 12 pt 70">
              <a:extLst>
                <a:ext uri="{FF2B5EF4-FFF2-40B4-BE49-F238E27FC236}">
                  <a16:creationId xmlns:a16="http://schemas.microsoft.com/office/drawing/2014/main" id="{EDE94D50-6E7F-4BC0-AF0F-3DC6B42CE55D}"/>
                </a:ext>
              </a:extLst>
            </p:cNvPr>
            <p:cNvSpPr/>
            <p:nvPr/>
          </p:nvSpPr>
          <p:spPr bwMode="auto">
            <a:xfrm>
              <a:off x="-1254223" y="-2956005"/>
              <a:ext cx="1062780" cy="1062780"/>
            </a:xfrm>
            <a:prstGeom prst="star12">
              <a:avLst>
                <a:gd name="adj" fmla="val 2165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星: 12 pt 72">
              <a:extLst>
                <a:ext uri="{FF2B5EF4-FFF2-40B4-BE49-F238E27FC236}">
                  <a16:creationId xmlns:a16="http://schemas.microsoft.com/office/drawing/2014/main" id="{C527E076-6259-4EDD-85BE-4C1FB299B345}"/>
                </a:ext>
              </a:extLst>
            </p:cNvPr>
            <p:cNvSpPr/>
            <p:nvPr/>
          </p:nvSpPr>
          <p:spPr bwMode="auto">
            <a:xfrm>
              <a:off x="-983665" y="-2685447"/>
              <a:ext cx="521664" cy="521664"/>
            </a:xfrm>
            <a:prstGeom prst="star12">
              <a:avLst>
                <a:gd name="adj" fmla="val 21651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E01E270-E277-4424-BC50-148B5ACE713A}"/>
              </a:ext>
            </a:extLst>
          </p:cNvPr>
          <p:cNvGrpSpPr/>
          <p:nvPr/>
        </p:nvGrpSpPr>
        <p:grpSpPr>
          <a:xfrm>
            <a:off x="4242090" y="920136"/>
            <a:ext cx="1425382" cy="1425382"/>
            <a:chOff x="1418600" y="-3946159"/>
            <a:chExt cx="3043088" cy="3043088"/>
          </a:xfrm>
        </p:grpSpPr>
        <p:sp>
          <p:nvSpPr>
            <p:cNvPr id="38" name="星: 16 pt 37">
              <a:extLst>
                <a:ext uri="{FF2B5EF4-FFF2-40B4-BE49-F238E27FC236}">
                  <a16:creationId xmlns:a16="http://schemas.microsoft.com/office/drawing/2014/main" id="{1B206786-6A5F-4D84-9660-AC5D25F72FFD}"/>
                </a:ext>
              </a:extLst>
            </p:cNvPr>
            <p:cNvSpPr/>
            <p:nvPr/>
          </p:nvSpPr>
          <p:spPr bwMode="auto">
            <a:xfrm>
              <a:off x="1418600" y="-3946159"/>
              <a:ext cx="3043088" cy="3043088"/>
            </a:xfrm>
            <a:prstGeom prst="star16">
              <a:avLst>
                <a:gd name="adj" fmla="val 2176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星: 16 pt 67">
              <a:extLst>
                <a:ext uri="{FF2B5EF4-FFF2-40B4-BE49-F238E27FC236}">
                  <a16:creationId xmlns:a16="http://schemas.microsoft.com/office/drawing/2014/main" id="{C83171B2-8B22-4D93-A16E-D99B69C65A58}"/>
                </a:ext>
              </a:extLst>
            </p:cNvPr>
            <p:cNvSpPr/>
            <p:nvPr/>
          </p:nvSpPr>
          <p:spPr bwMode="auto">
            <a:xfrm>
              <a:off x="1916510" y="-3448249"/>
              <a:ext cx="2047268" cy="2047268"/>
            </a:xfrm>
            <a:prstGeom prst="star16">
              <a:avLst>
                <a:gd name="adj" fmla="val 21760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星: 16 pt 51">
              <a:extLst>
                <a:ext uri="{FF2B5EF4-FFF2-40B4-BE49-F238E27FC236}">
                  <a16:creationId xmlns:a16="http://schemas.microsoft.com/office/drawing/2014/main" id="{9A58BA89-7A0D-4C67-8242-8B4FC87BAF73}"/>
                </a:ext>
              </a:extLst>
            </p:cNvPr>
            <p:cNvSpPr/>
            <p:nvPr/>
          </p:nvSpPr>
          <p:spPr bwMode="auto">
            <a:xfrm>
              <a:off x="2346960" y="-3017799"/>
              <a:ext cx="1186368" cy="1186368"/>
            </a:xfrm>
            <a:prstGeom prst="star16">
              <a:avLst>
                <a:gd name="adj" fmla="val 21760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星: 16 pt 73">
              <a:extLst>
                <a:ext uri="{FF2B5EF4-FFF2-40B4-BE49-F238E27FC236}">
                  <a16:creationId xmlns:a16="http://schemas.microsoft.com/office/drawing/2014/main" id="{0E49FABE-5D19-46CE-B9B7-26F969FAF59A}"/>
                </a:ext>
              </a:extLst>
            </p:cNvPr>
            <p:cNvSpPr/>
            <p:nvPr/>
          </p:nvSpPr>
          <p:spPr bwMode="auto">
            <a:xfrm>
              <a:off x="2667000" y="-2691503"/>
              <a:ext cx="533776" cy="533776"/>
            </a:xfrm>
            <a:prstGeom prst="star16">
              <a:avLst>
                <a:gd name="adj" fmla="val 2176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7F65F35-E81C-435A-AB6A-73C93B9DCCC3}"/>
              </a:ext>
            </a:extLst>
          </p:cNvPr>
          <p:cNvGrpSpPr/>
          <p:nvPr/>
        </p:nvGrpSpPr>
        <p:grpSpPr>
          <a:xfrm>
            <a:off x="6102383" y="912173"/>
            <a:ext cx="1436707" cy="1436707"/>
            <a:chOff x="4953000" y="-3958248"/>
            <a:chExt cx="3067266" cy="3067266"/>
          </a:xfrm>
        </p:grpSpPr>
        <p:sp>
          <p:nvSpPr>
            <p:cNvPr id="39" name="星: 24 pt 38">
              <a:extLst>
                <a:ext uri="{FF2B5EF4-FFF2-40B4-BE49-F238E27FC236}">
                  <a16:creationId xmlns:a16="http://schemas.microsoft.com/office/drawing/2014/main" id="{A988A2EE-F2EE-404D-A5CE-CD4A47AEEC23}"/>
                </a:ext>
              </a:extLst>
            </p:cNvPr>
            <p:cNvSpPr/>
            <p:nvPr/>
          </p:nvSpPr>
          <p:spPr bwMode="auto">
            <a:xfrm>
              <a:off x="4953000" y="-3958248"/>
              <a:ext cx="3067266" cy="3067266"/>
            </a:xfrm>
            <a:prstGeom prst="star24">
              <a:avLst>
                <a:gd name="adj" fmla="val 2141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星: 24 pt 68">
              <a:extLst>
                <a:ext uri="{FF2B5EF4-FFF2-40B4-BE49-F238E27FC236}">
                  <a16:creationId xmlns:a16="http://schemas.microsoft.com/office/drawing/2014/main" id="{BB0B442A-68CE-4DD2-A67F-B130DB8C5560}"/>
                </a:ext>
              </a:extLst>
            </p:cNvPr>
            <p:cNvSpPr/>
            <p:nvPr/>
          </p:nvSpPr>
          <p:spPr bwMode="auto">
            <a:xfrm>
              <a:off x="5454866" y="-3456382"/>
              <a:ext cx="2063534" cy="2063534"/>
            </a:xfrm>
            <a:prstGeom prst="star24">
              <a:avLst>
                <a:gd name="adj" fmla="val 2141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星: 24 pt 52">
              <a:extLst>
                <a:ext uri="{FF2B5EF4-FFF2-40B4-BE49-F238E27FC236}">
                  <a16:creationId xmlns:a16="http://schemas.microsoft.com/office/drawing/2014/main" id="{BDC56599-FA74-4F5E-810E-9198A0B2FE85}"/>
                </a:ext>
              </a:extLst>
            </p:cNvPr>
            <p:cNvSpPr/>
            <p:nvPr/>
          </p:nvSpPr>
          <p:spPr bwMode="auto">
            <a:xfrm>
              <a:off x="5890260" y="-3020988"/>
              <a:ext cx="1192746" cy="1192746"/>
            </a:xfrm>
            <a:prstGeom prst="star24">
              <a:avLst>
                <a:gd name="adj" fmla="val 2141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星: 24 pt 74">
              <a:extLst>
                <a:ext uri="{FF2B5EF4-FFF2-40B4-BE49-F238E27FC236}">
                  <a16:creationId xmlns:a16="http://schemas.microsoft.com/office/drawing/2014/main" id="{7E351E81-C1F5-45BF-A067-2D8D2B357223}"/>
                </a:ext>
              </a:extLst>
            </p:cNvPr>
            <p:cNvSpPr/>
            <p:nvPr/>
          </p:nvSpPr>
          <p:spPr bwMode="auto">
            <a:xfrm>
              <a:off x="6275998" y="-2635250"/>
              <a:ext cx="421270" cy="421270"/>
            </a:xfrm>
            <a:prstGeom prst="star24">
              <a:avLst>
                <a:gd name="adj" fmla="val 2141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86D8C26-4009-4208-9157-F4D0073A8C6D}"/>
              </a:ext>
            </a:extLst>
          </p:cNvPr>
          <p:cNvGrpSpPr/>
          <p:nvPr/>
        </p:nvGrpSpPr>
        <p:grpSpPr>
          <a:xfrm>
            <a:off x="7993189" y="918393"/>
            <a:ext cx="1427862" cy="1427862"/>
            <a:chOff x="9117750" y="-4086953"/>
            <a:chExt cx="3048382" cy="3048382"/>
          </a:xfrm>
        </p:grpSpPr>
        <p:sp>
          <p:nvSpPr>
            <p:cNvPr id="40" name="星: 32 pt 39">
              <a:extLst>
                <a:ext uri="{FF2B5EF4-FFF2-40B4-BE49-F238E27FC236}">
                  <a16:creationId xmlns:a16="http://schemas.microsoft.com/office/drawing/2014/main" id="{DD6C7C37-8FFF-4B20-B83F-704A0D794BB6}"/>
                </a:ext>
              </a:extLst>
            </p:cNvPr>
            <p:cNvSpPr/>
            <p:nvPr/>
          </p:nvSpPr>
          <p:spPr bwMode="auto">
            <a:xfrm>
              <a:off x="9117750" y="-4086953"/>
              <a:ext cx="3048382" cy="3048382"/>
            </a:xfrm>
            <a:prstGeom prst="star32">
              <a:avLst>
                <a:gd name="adj" fmla="val 2464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32 pt 69">
              <a:extLst>
                <a:ext uri="{FF2B5EF4-FFF2-40B4-BE49-F238E27FC236}">
                  <a16:creationId xmlns:a16="http://schemas.microsoft.com/office/drawing/2014/main" id="{F42E463F-C843-4788-A846-442259B1C6FE}"/>
                </a:ext>
              </a:extLst>
            </p:cNvPr>
            <p:cNvSpPr/>
            <p:nvPr/>
          </p:nvSpPr>
          <p:spPr bwMode="auto">
            <a:xfrm>
              <a:off x="9604253" y="-3600450"/>
              <a:ext cx="2075376" cy="2075376"/>
            </a:xfrm>
            <a:prstGeom prst="star32">
              <a:avLst>
                <a:gd name="adj" fmla="val 24644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32 pt 53">
              <a:extLst>
                <a:ext uri="{FF2B5EF4-FFF2-40B4-BE49-F238E27FC236}">
                  <a16:creationId xmlns:a16="http://schemas.microsoft.com/office/drawing/2014/main" id="{3F9DD8CB-DB68-40D0-AD3A-284F73ED21DE}"/>
                </a:ext>
              </a:extLst>
            </p:cNvPr>
            <p:cNvSpPr/>
            <p:nvPr/>
          </p:nvSpPr>
          <p:spPr bwMode="auto">
            <a:xfrm>
              <a:off x="10028507" y="-3176196"/>
              <a:ext cx="1226868" cy="1226868"/>
            </a:xfrm>
            <a:prstGeom prst="star32">
              <a:avLst>
                <a:gd name="adj" fmla="val 24644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星: 32 pt 75">
              <a:extLst>
                <a:ext uri="{FF2B5EF4-FFF2-40B4-BE49-F238E27FC236}">
                  <a16:creationId xmlns:a16="http://schemas.microsoft.com/office/drawing/2014/main" id="{06029CFF-3C4F-4F43-8543-B685D50F0210}"/>
                </a:ext>
              </a:extLst>
            </p:cNvPr>
            <p:cNvSpPr/>
            <p:nvPr/>
          </p:nvSpPr>
          <p:spPr bwMode="auto">
            <a:xfrm>
              <a:off x="10488630" y="-2716073"/>
              <a:ext cx="306622" cy="306622"/>
            </a:xfrm>
            <a:prstGeom prst="star32">
              <a:avLst>
                <a:gd name="adj" fmla="val 246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CEC96B2-083F-48F9-AAA4-C5A65BFF2A5F}"/>
              </a:ext>
            </a:extLst>
          </p:cNvPr>
          <p:cNvGrpSpPr/>
          <p:nvPr/>
        </p:nvGrpSpPr>
        <p:grpSpPr>
          <a:xfrm>
            <a:off x="542510" y="2884922"/>
            <a:ext cx="1380084" cy="1380084"/>
            <a:chOff x="-5729038" y="-556952"/>
            <a:chExt cx="2946380" cy="2946380"/>
          </a:xfrm>
        </p:grpSpPr>
        <p:sp>
          <p:nvSpPr>
            <p:cNvPr id="8" name="星: 10 pt 7">
              <a:extLst>
                <a:ext uri="{FF2B5EF4-FFF2-40B4-BE49-F238E27FC236}">
                  <a16:creationId xmlns:a16="http://schemas.microsoft.com/office/drawing/2014/main" id="{70936A6C-E39C-4B46-A375-8BA0351A766B}"/>
                </a:ext>
              </a:extLst>
            </p:cNvPr>
            <p:cNvSpPr/>
            <p:nvPr/>
          </p:nvSpPr>
          <p:spPr bwMode="auto">
            <a:xfrm>
              <a:off x="-5729038" y="-556952"/>
              <a:ext cx="2946380" cy="2946380"/>
            </a:xfrm>
            <a:prstGeom prst="star10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星: 10 pt 55">
              <a:extLst>
                <a:ext uri="{FF2B5EF4-FFF2-40B4-BE49-F238E27FC236}">
                  <a16:creationId xmlns:a16="http://schemas.microsoft.com/office/drawing/2014/main" id="{7F6320D2-D387-4BB0-B970-3B2799949234}"/>
                </a:ext>
              </a:extLst>
            </p:cNvPr>
            <p:cNvSpPr/>
            <p:nvPr/>
          </p:nvSpPr>
          <p:spPr bwMode="auto">
            <a:xfrm>
              <a:off x="-5509152" y="-337066"/>
              <a:ext cx="2506608" cy="2506608"/>
            </a:xfrm>
            <a:prstGeom prst="star10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星: 10 pt 32">
              <a:extLst>
                <a:ext uri="{FF2B5EF4-FFF2-40B4-BE49-F238E27FC236}">
                  <a16:creationId xmlns:a16="http://schemas.microsoft.com/office/drawing/2014/main" id="{9F54E9A4-FD85-4738-8F8F-54B7B8C79E67}"/>
                </a:ext>
              </a:extLst>
            </p:cNvPr>
            <p:cNvSpPr/>
            <p:nvPr/>
          </p:nvSpPr>
          <p:spPr bwMode="auto">
            <a:xfrm>
              <a:off x="-5270210" y="-98124"/>
              <a:ext cx="2028724" cy="2028724"/>
            </a:xfrm>
            <a:prstGeom prst="star10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10 pt 76">
              <a:extLst>
                <a:ext uri="{FF2B5EF4-FFF2-40B4-BE49-F238E27FC236}">
                  <a16:creationId xmlns:a16="http://schemas.microsoft.com/office/drawing/2014/main" id="{E493A39F-4410-48F6-80C5-F98BA75E2F9D}"/>
                </a:ext>
              </a:extLst>
            </p:cNvPr>
            <p:cNvSpPr/>
            <p:nvPr/>
          </p:nvSpPr>
          <p:spPr bwMode="auto">
            <a:xfrm>
              <a:off x="-4943486" y="228600"/>
              <a:ext cx="1375276" cy="1375276"/>
            </a:xfrm>
            <a:prstGeom prst="star10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10 pt 86">
              <a:extLst>
                <a:ext uri="{FF2B5EF4-FFF2-40B4-BE49-F238E27FC236}">
                  <a16:creationId xmlns:a16="http://schemas.microsoft.com/office/drawing/2014/main" id="{89668B25-BFF0-48F6-9FD3-461507430347}"/>
                </a:ext>
              </a:extLst>
            </p:cNvPr>
            <p:cNvSpPr/>
            <p:nvPr/>
          </p:nvSpPr>
          <p:spPr bwMode="auto">
            <a:xfrm>
              <a:off x="-4613286" y="558800"/>
              <a:ext cx="714876" cy="714876"/>
            </a:xfrm>
            <a:prstGeom prst="star10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7F82C-156A-4D0A-B936-E5384CB767EC}"/>
              </a:ext>
            </a:extLst>
          </p:cNvPr>
          <p:cNvGrpSpPr/>
          <p:nvPr/>
        </p:nvGrpSpPr>
        <p:grpSpPr>
          <a:xfrm>
            <a:off x="2376779" y="2859965"/>
            <a:ext cx="1415582" cy="1415582"/>
            <a:chOff x="-2233916" y="-594845"/>
            <a:chExt cx="3022166" cy="3022166"/>
          </a:xfrm>
        </p:grpSpPr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C8B83FA9-C87B-4CDB-A2ED-0238A8F9B3F6}"/>
                </a:ext>
              </a:extLst>
            </p:cNvPr>
            <p:cNvSpPr/>
            <p:nvPr/>
          </p:nvSpPr>
          <p:spPr bwMode="auto">
            <a:xfrm>
              <a:off x="-2233916" y="-594845"/>
              <a:ext cx="3022166" cy="3022166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星: 12 pt 56">
              <a:extLst>
                <a:ext uri="{FF2B5EF4-FFF2-40B4-BE49-F238E27FC236}">
                  <a16:creationId xmlns:a16="http://schemas.microsoft.com/office/drawing/2014/main" id="{FE7FB19C-A24D-4932-9948-BB6A75359EFF}"/>
                </a:ext>
              </a:extLst>
            </p:cNvPr>
            <p:cNvSpPr/>
            <p:nvPr/>
          </p:nvSpPr>
          <p:spPr bwMode="auto">
            <a:xfrm>
              <a:off x="-2008374" y="-369303"/>
              <a:ext cx="2571082" cy="2571082"/>
            </a:xfrm>
            <a:prstGeom prst="star12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8EBA35A2-DB3E-41E0-9C91-A5B126CA250E}"/>
                </a:ext>
              </a:extLst>
            </p:cNvPr>
            <p:cNvSpPr/>
            <p:nvPr/>
          </p:nvSpPr>
          <p:spPr bwMode="auto">
            <a:xfrm>
              <a:off x="-1763286" y="-124215"/>
              <a:ext cx="2080906" cy="2080906"/>
            </a:xfrm>
            <a:prstGeom prst="star12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12 pt 77">
              <a:extLst>
                <a:ext uri="{FF2B5EF4-FFF2-40B4-BE49-F238E27FC236}">
                  <a16:creationId xmlns:a16="http://schemas.microsoft.com/office/drawing/2014/main" id="{DBEB203F-FE7C-4392-8A63-2D8653DDB87E}"/>
                </a:ext>
              </a:extLst>
            </p:cNvPr>
            <p:cNvSpPr/>
            <p:nvPr/>
          </p:nvSpPr>
          <p:spPr bwMode="auto">
            <a:xfrm>
              <a:off x="-1428158" y="210913"/>
              <a:ext cx="1410650" cy="1410650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星: 12 pt 87">
              <a:extLst>
                <a:ext uri="{FF2B5EF4-FFF2-40B4-BE49-F238E27FC236}">
                  <a16:creationId xmlns:a16="http://schemas.microsoft.com/office/drawing/2014/main" id="{08179788-9093-4461-889F-E152C61BAF29}"/>
                </a:ext>
              </a:extLst>
            </p:cNvPr>
            <p:cNvSpPr/>
            <p:nvPr/>
          </p:nvSpPr>
          <p:spPr bwMode="auto">
            <a:xfrm>
              <a:off x="-1089465" y="549606"/>
              <a:ext cx="733264" cy="733264"/>
            </a:xfrm>
            <a:prstGeom prst="star12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D97C858-AE9F-4051-9ED2-9B80BCDD9FFA}"/>
              </a:ext>
            </a:extLst>
          </p:cNvPr>
          <p:cNvGrpSpPr/>
          <p:nvPr/>
        </p:nvGrpSpPr>
        <p:grpSpPr>
          <a:xfrm>
            <a:off x="4242090" y="2853077"/>
            <a:ext cx="1425382" cy="1425382"/>
            <a:chOff x="1418600" y="-605306"/>
            <a:chExt cx="3043088" cy="3043088"/>
          </a:xfrm>
        </p:grpSpPr>
        <p:sp>
          <p:nvSpPr>
            <p:cNvPr id="10" name="星: 16 pt 9">
              <a:extLst>
                <a:ext uri="{FF2B5EF4-FFF2-40B4-BE49-F238E27FC236}">
                  <a16:creationId xmlns:a16="http://schemas.microsoft.com/office/drawing/2014/main" id="{366E9F90-614F-4EC0-BEC3-531221E67CBD}"/>
                </a:ext>
              </a:extLst>
            </p:cNvPr>
            <p:cNvSpPr/>
            <p:nvPr/>
          </p:nvSpPr>
          <p:spPr bwMode="auto">
            <a:xfrm>
              <a:off x="1418600" y="-605306"/>
              <a:ext cx="3043088" cy="3043088"/>
            </a:xfrm>
            <a:prstGeom prst="star16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16 pt 57">
              <a:extLst>
                <a:ext uri="{FF2B5EF4-FFF2-40B4-BE49-F238E27FC236}">
                  <a16:creationId xmlns:a16="http://schemas.microsoft.com/office/drawing/2014/main" id="{59FF267C-FC61-440C-87BE-04A6076E21F6}"/>
                </a:ext>
              </a:extLst>
            </p:cNvPr>
            <p:cNvSpPr/>
            <p:nvPr/>
          </p:nvSpPr>
          <p:spPr bwMode="auto">
            <a:xfrm>
              <a:off x="1645703" y="-378203"/>
              <a:ext cx="2588882" cy="2588882"/>
            </a:xfrm>
            <a:prstGeom prst="star16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星: 16 pt 41">
              <a:extLst>
                <a:ext uri="{FF2B5EF4-FFF2-40B4-BE49-F238E27FC236}">
                  <a16:creationId xmlns:a16="http://schemas.microsoft.com/office/drawing/2014/main" id="{5E2BC8D8-8119-4B01-8FC1-5836A5976361}"/>
                </a:ext>
              </a:extLst>
            </p:cNvPr>
            <p:cNvSpPr/>
            <p:nvPr/>
          </p:nvSpPr>
          <p:spPr bwMode="auto">
            <a:xfrm>
              <a:off x="1892488" y="-131418"/>
              <a:ext cx="2095312" cy="2095312"/>
            </a:xfrm>
            <a:prstGeom prst="star16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星: 16 pt 78">
              <a:extLst>
                <a:ext uri="{FF2B5EF4-FFF2-40B4-BE49-F238E27FC236}">
                  <a16:creationId xmlns:a16="http://schemas.microsoft.com/office/drawing/2014/main" id="{D7DF0506-6115-484F-8CA9-A55CE54B7C5C}"/>
                </a:ext>
              </a:extLst>
            </p:cNvPr>
            <p:cNvSpPr/>
            <p:nvPr/>
          </p:nvSpPr>
          <p:spPr bwMode="auto">
            <a:xfrm>
              <a:off x="2229936" y="206030"/>
              <a:ext cx="1420416" cy="1420416"/>
            </a:xfrm>
            <a:prstGeom prst="star16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星: 16 pt 88">
              <a:extLst>
                <a:ext uri="{FF2B5EF4-FFF2-40B4-BE49-F238E27FC236}">
                  <a16:creationId xmlns:a16="http://schemas.microsoft.com/office/drawing/2014/main" id="{D09DF7B9-9EFA-48A9-835E-3C7EFF5AEBD0}"/>
                </a:ext>
              </a:extLst>
            </p:cNvPr>
            <p:cNvSpPr/>
            <p:nvPr/>
          </p:nvSpPr>
          <p:spPr bwMode="auto">
            <a:xfrm>
              <a:off x="2570974" y="547068"/>
              <a:ext cx="738340" cy="738340"/>
            </a:xfrm>
            <a:prstGeom prst="star16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6A5EF8A-8736-4607-8EA7-F2EE770E6BA2}"/>
              </a:ext>
            </a:extLst>
          </p:cNvPr>
          <p:cNvGrpSpPr/>
          <p:nvPr/>
        </p:nvGrpSpPr>
        <p:grpSpPr>
          <a:xfrm>
            <a:off x="6102383" y="2845114"/>
            <a:ext cx="1436707" cy="1436707"/>
            <a:chOff x="4953000" y="-617395"/>
            <a:chExt cx="3067266" cy="3067266"/>
          </a:xfrm>
        </p:grpSpPr>
        <p:sp>
          <p:nvSpPr>
            <p:cNvPr id="11" name="星: 24 pt 10">
              <a:extLst>
                <a:ext uri="{FF2B5EF4-FFF2-40B4-BE49-F238E27FC236}">
                  <a16:creationId xmlns:a16="http://schemas.microsoft.com/office/drawing/2014/main" id="{157FE30A-4DD8-4F7F-8E29-D30B596AFE17}"/>
                </a:ext>
              </a:extLst>
            </p:cNvPr>
            <p:cNvSpPr/>
            <p:nvPr/>
          </p:nvSpPr>
          <p:spPr bwMode="auto">
            <a:xfrm>
              <a:off x="4953000" y="-617395"/>
              <a:ext cx="3067266" cy="3067266"/>
            </a:xfrm>
            <a:prstGeom prst="star24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星: 24 pt 58">
              <a:extLst>
                <a:ext uri="{FF2B5EF4-FFF2-40B4-BE49-F238E27FC236}">
                  <a16:creationId xmlns:a16="http://schemas.microsoft.com/office/drawing/2014/main" id="{4847A83D-A3EA-48C2-AD11-EDB7B31E33C2}"/>
                </a:ext>
              </a:extLst>
            </p:cNvPr>
            <p:cNvSpPr/>
            <p:nvPr/>
          </p:nvSpPr>
          <p:spPr bwMode="auto">
            <a:xfrm>
              <a:off x="5235115" y="-335280"/>
              <a:ext cx="2503036" cy="2503036"/>
            </a:xfrm>
            <a:prstGeom prst="star24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星: 24 pt 42">
              <a:extLst>
                <a:ext uri="{FF2B5EF4-FFF2-40B4-BE49-F238E27FC236}">
                  <a16:creationId xmlns:a16="http://schemas.microsoft.com/office/drawing/2014/main" id="{BE32A646-9AB5-4072-87D6-2CF86020A43B}"/>
                </a:ext>
              </a:extLst>
            </p:cNvPr>
            <p:cNvSpPr/>
            <p:nvPr/>
          </p:nvSpPr>
          <p:spPr bwMode="auto">
            <a:xfrm>
              <a:off x="5517055" y="-53340"/>
              <a:ext cx="1939156" cy="1939156"/>
            </a:xfrm>
            <a:prstGeom prst="star24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星: 24 pt 79">
              <a:extLst>
                <a:ext uri="{FF2B5EF4-FFF2-40B4-BE49-F238E27FC236}">
                  <a16:creationId xmlns:a16="http://schemas.microsoft.com/office/drawing/2014/main" id="{D5C7BBE1-FDC3-4C0A-B8A4-C4448841E560}"/>
                </a:ext>
              </a:extLst>
            </p:cNvPr>
            <p:cNvSpPr/>
            <p:nvPr/>
          </p:nvSpPr>
          <p:spPr bwMode="auto">
            <a:xfrm>
              <a:off x="5806615" y="236220"/>
              <a:ext cx="1360036" cy="1360036"/>
            </a:xfrm>
            <a:prstGeom prst="star24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星: 24 pt 89">
              <a:extLst>
                <a:ext uri="{FF2B5EF4-FFF2-40B4-BE49-F238E27FC236}">
                  <a16:creationId xmlns:a16="http://schemas.microsoft.com/office/drawing/2014/main" id="{47444A73-01DB-43B4-A032-65DFD4FBC5A9}"/>
                </a:ext>
              </a:extLst>
            </p:cNvPr>
            <p:cNvSpPr/>
            <p:nvPr/>
          </p:nvSpPr>
          <p:spPr bwMode="auto">
            <a:xfrm>
              <a:off x="6168606" y="598211"/>
              <a:ext cx="636054" cy="636054"/>
            </a:xfrm>
            <a:prstGeom prst="star24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D117C30-2FB7-4B08-8403-7432FC6421DB}"/>
              </a:ext>
            </a:extLst>
          </p:cNvPr>
          <p:cNvGrpSpPr/>
          <p:nvPr/>
        </p:nvGrpSpPr>
        <p:grpSpPr>
          <a:xfrm>
            <a:off x="7993189" y="2851334"/>
            <a:ext cx="1427862" cy="1427862"/>
            <a:chOff x="9117750" y="-746100"/>
            <a:chExt cx="3048382" cy="3048382"/>
          </a:xfrm>
        </p:grpSpPr>
        <p:sp>
          <p:nvSpPr>
            <p:cNvPr id="28" name="星: 32 pt 27">
              <a:extLst>
                <a:ext uri="{FF2B5EF4-FFF2-40B4-BE49-F238E27FC236}">
                  <a16:creationId xmlns:a16="http://schemas.microsoft.com/office/drawing/2014/main" id="{2C724579-824C-4B2B-84A5-78FD42EAB7E0}"/>
                </a:ext>
              </a:extLst>
            </p:cNvPr>
            <p:cNvSpPr/>
            <p:nvPr/>
          </p:nvSpPr>
          <p:spPr bwMode="auto">
            <a:xfrm>
              <a:off x="9117750" y="-746100"/>
              <a:ext cx="3048382" cy="3048382"/>
            </a:xfrm>
            <a:prstGeom prst="star3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星: 32 pt 59">
              <a:extLst>
                <a:ext uri="{FF2B5EF4-FFF2-40B4-BE49-F238E27FC236}">
                  <a16:creationId xmlns:a16="http://schemas.microsoft.com/office/drawing/2014/main" id="{DCAA949A-A8C9-4D70-A87E-C34A74C3CF0A}"/>
                </a:ext>
              </a:extLst>
            </p:cNvPr>
            <p:cNvSpPr/>
            <p:nvPr/>
          </p:nvSpPr>
          <p:spPr bwMode="auto">
            <a:xfrm>
              <a:off x="9421890" y="-441960"/>
              <a:ext cx="2440102" cy="2440102"/>
            </a:xfrm>
            <a:prstGeom prst="star32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32 pt 43">
              <a:extLst>
                <a:ext uri="{FF2B5EF4-FFF2-40B4-BE49-F238E27FC236}">
                  <a16:creationId xmlns:a16="http://schemas.microsoft.com/office/drawing/2014/main" id="{F7860FC7-5DC3-4D43-8146-6416F31C9FC8}"/>
                </a:ext>
              </a:extLst>
            </p:cNvPr>
            <p:cNvSpPr/>
            <p:nvPr/>
          </p:nvSpPr>
          <p:spPr bwMode="auto">
            <a:xfrm>
              <a:off x="9777682" y="-86168"/>
              <a:ext cx="1728518" cy="1728518"/>
            </a:xfrm>
            <a:prstGeom prst="star32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星: 32 pt 80">
              <a:extLst>
                <a:ext uri="{FF2B5EF4-FFF2-40B4-BE49-F238E27FC236}">
                  <a16:creationId xmlns:a16="http://schemas.microsoft.com/office/drawing/2014/main" id="{8825007C-0937-47DA-8053-E6E9C80813B8}"/>
                </a:ext>
              </a:extLst>
            </p:cNvPr>
            <p:cNvSpPr/>
            <p:nvPr/>
          </p:nvSpPr>
          <p:spPr bwMode="auto">
            <a:xfrm>
              <a:off x="10044382" y="180532"/>
              <a:ext cx="1195118" cy="1195118"/>
            </a:xfrm>
            <a:prstGeom prst="star3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星: 32 pt 90">
              <a:extLst>
                <a:ext uri="{FF2B5EF4-FFF2-40B4-BE49-F238E27FC236}">
                  <a16:creationId xmlns:a16="http://schemas.microsoft.com/office/drawing/2014/main" id="{D9360B9A-E048-4102-95BF-4730013C9B9B}"/>
                </a:ext>
              </a:extLst>
            </p:cNvPr>
            <p:cNvSpPr/>
            <p:nvPr/>
          </p:nvSpPr>
          <p:spPr bwMode="auto">
            <a:xfrm>
              <a:off x="10349182" y="485332"/>
              <a:ext cx="585518" cy="585518"/>
            </a:xfrm>
            <a:prstGeom prst="star32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0A9AF3-118D-4F92-BC40-0026290FA1E4}"/>
              </a:ext>
            </a:extLst>
          </p:cNvPr>
          <p:cNvGrpSpPr/>
          <p:nvPr/>
        </p:nvGrpSpPr>
        <p:grpSpPr>
          <a:xfrm>
            <a:off x="542510" y="4847072"/>
            <a:ext cx="1380084" cy="1380084"/>
            <a:chOff x="-5729038" y="2852998"/>
            <a:chExt cx="2946380" cy="2946380"/>
          </a:xfrm>
        </p:grpSpPr>
        <p:sp>
          <p:nvSpPr>
            <p:cNvPr id="30" name="星: 10 pt 29">
              <a:extLst>
                <a:ext uri="{FF2B5EF4-FFF2-40B4-BE49-F238E27FC236}">
                  <a16:creationId xmlns:a16="http://schemas.microsoft.com/office/drawing/2014/main" id="{CA6F1CAC-5E77-49E3-BEF8-AD4CC418EF6E}"/>
                </a:ext>
              </a:extLst>
            </p:cNvPr>
            <p:cNvSpPr/>
            <p:nvPr/>
          </p:nvSpPr>
          <p:spPr bwMode="auto">
            <a:xfrm>
              <a:off x="-5729038" y="2852998"/>
              <a:ext cx="2946380" cy="2946380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星: 10 pt 60">
              <a:extLst>
                <a:ext uri="{FF2B5EF4-FFF2-40B4-BE49-F238E27FC236}">
                  <a16:creationId xmlns:a16="http://schemas.microsoft.com/office/drawing/2014/main" id="{024082DE-1E88-4D4C-8B85-6A73353D0739}"/>
                </a:ext>
              </a:extLst>
            </p:cNvPr>
            <p:cNvSpPr/>
            <p:nvPr/>
          </p:nvSpPr>
          <p:spPr bwMode="auto">
            <a:xfrm>
              <a:off x="-5509152" y="3072884"/>
              <a:ext cx="2506608" cy="2506608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10 pt 44">
              <a:extLst>
                <a:ext uri="{FF2B5EF4-FFF2-40B4-BE49-F238E27FC236}">
                  <a16:creationId xmlns:a16="http://schemas.microsoft.com/office/drawing/2014/main" id="{16781D61-184E-47F1-9104-3809FBDD4C64}"/>
                </a:ext>
              </a:extLst>
            </p:cNvPr>
            <p:cNvSpPr/>
            <p:nvPr/>
          </p:nvSpPr>
          <p:spPr bwMode="auto">
            <a:xfrm>
              <a:off x="-5270210" y="3311826"/>
              <a:ext cx="2028724" cy="2028724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星: 10 pt 81">
              <a:extLst>
                <a:ext uri="{FF2B5EF4-FFF2-40B4-BE49-F238E27FC236}">
                  <a16:creationId xmlns:a16="http://schemas.microsoft.com/office/drawing/2014/main" id="{534FB867-7715-48AE-BD46-213A465871EF}"/>
                </a:ext>
              </a:extLst>
            </p:cNvPr>
            <p:cNvSpPr/>
            <p:nvPr/>
          </p:nvSpPr>
          <p:spPr bwMode="auto">
            <a:xfrm>
              <a:off x="-4943486" y="3638550"/>
              <a:ext cx="1375276" cy="1375276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10 pt 91">
              <a:extLst>
                <a:ext uri="{FF2B5EF4-FFF2-40B4-BE49-F238E27FC236}">
                  <a16:creationId xmlns:a16="http://schemas.microsoft.com/office/drawing/2014/main" id="{3A2DDA7B-6E1C-4905-9822-9EB3330B09CD}"/>
                </a:ext>
              </a:extLst>
            </p:cNvPr>
            <p:cNvSpPr/>
            <p:nvPr/>
          </p:nvSpPr>
          <p:spPr bwMode="auto">
            <a:xfrm>
              <a:off x="-4613286" y="3968750"/>
              <a:ext cx="714876" cy="714876"/>
            </a:xfrm>
            <a:prstGeom prst="star10">
              <a:avLst>
                <a:gd name="adj" fmla="val 45981"/>
                <a:gd name="hf" fmla="val 105146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EDA22F-6E6B-442D-85F6-C737D8BE3393}"/>
              </a:ext>
            </a:extLst>
          </p:cNvPr>
          <p:cNvGrpSpPr/>
          <p:nvPr/>
        </p:nvGrpSpPr>
        <p:grpSpPr>
          <a:xfrm>
            <a:off x="2376779" y="4822115"/>
            <a:ext cx="1415582" cy="1415582"/>
            <a:chOff x="-2233916" y="2815105"/>
            <a:chExt cx="3022166" cy="3022166"/>
          </a:xfrm>
        </p:grpSpPr>
        <p:sp>
          <p:nvSpPr>
            <p:cNvPr id="31" name="星: 12 pt 30">
              <a:extLst>
                <a:ext uri="{FF2B5EF4-FFF2-40B4-BE49-F238E27FC236}">
                  <a16:creationId xmlns:a16="http://schemas.microsoft.com/office/drawing/2014/main" id="{2AA49074-CCA0-4493-9A80-0A12B709F7CD}"/>
                </a:ext>
              </a:extLst>
            </p:cNvPr>
            <p:cNvSpPr/>
            <p:nvPr/>
          </p:nvSpPr>
          <p:spPr bwMode="auto">
            <a:xfrm>
              <a:off x="-2233916" y="2815105"/>
              <a:ext cx="3022166" cy="3022166"/>
            </a:xfrm>
            <a:prstGeom prst="star12">
              <a:avLst>
                <a:gd name="adj" fmla="val 4506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星: 12 pt 61">
              <a:extLst>
                <a:ext uri="{FF2B5EF4-FFF2-40B4-BE49-F238E27FC236}">
                  <a16:creationId xmlns:a16="http://schemas.microsoft.com/office/drawing/2014/main" id="{DBB07AF2-939A-4350-A337-3C0ABD5168FC}"/>
                </a:ext>
              </a:extLst>
            </p:cNvPr>
            <p:cNvSpPr/>
            <p:nvPr/>
          </p:nvSpPr>
          <p:spPr bwMode="auto">
            <a:xfrm>
              <a:off x="-2008374" y="3040647"/>
              <a:ext cx="2571082" cy="2571082"/>
            </a:xfrm>
            <a:prstGeom prst="star12">
              <a:avLst>
                <a:gd name="adj" fmla="val 45064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12 pt 45">
              <a:extLst>
                <a:ext uri="{FF2B5EF4-FFF2-40B4-BE49-F238E27FC236}">
                  <a16:creationId xmlns:a16="http://schemas.microsoft.com/office/drawing/2014/main" id="{DCDD5683-67E8-40C1-8C22-CD7C6CF59239}"/>
                </a:ext>
              </a:extLst>
            </p:cNvPr>
            <p:cNvSpPr/>
            <p:nvPr/>
          </p:nvSpPr>
          <p:spPr bwMode="auto">
            <a:xfrm>
              <a:off x="-1763286" y="3285735"/>
              <a:ext cx="2080906" cy="2080906"/>
            </a:xfrm>
            <a:prstGeom prst="star12">
              <a:avLst>
                <a:gd name="adj" fmla="val 45064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12 pt 82">
              <a:extLst>
                <a:ext uri="{FF2B5EF4-FFF2-40B4-BE49-F238E27FC236}">
                  <a16:creationId xmlns:a16="http://schemas.microsoft.com/office/drawing/2014/main" id="{BABAA1B9-B7EC-48A7-A383-813D8A9C84A6}"/>
                </a:ext>
              </a:extLst>
            </p:cNvPr>
            <p:cNvSpPr/>
            <p:nvPr/>
          </p:nvSpPr>
          <p:spPr bwMode="auto">
            <a:xfrm>
              <a:off x="-1428158" y="3620863"/>
              <a:ext cx="1410650" cy="1410650"/>
            </a:xfrm>
            <a:prstGeom prst="star12">
              <a:avLst>
                <a:gd name="adj" fmla="val 4506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星: 12 pt 92">
              <a:extLst>
                <a:ext uri="{FF2B5EF4-FFF2-40B4-BE49-F238E27FC236}">
                  <a16:creationId xmlns:a16="http://schemas.microsoft.com/office/drawing/2014/main" id="{2D132673-2431-4227-ADB9-D15D6B601D2D}"/>
                </a:ext>
              </a:extLst>
            </p:cNvPr>
            <p:cNvSpPr/>
            <p:nvPr/>
          </p:nvSpPr>
          <p:spPr bwMode="auto">
            <a:xfrm>
              <a:off x="-1089465" y="3959556"/>
              <a:ext cx="733264" cy="733264"/>
            </a:xfrm>
            <a:prstGeom prst="star12">
              <a:avLst>
                <a:gd name="adj" fmla="val 45064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B0DA225-9B6F-43B4-9E5F-A700B553EE35}"/>
              </a:ext>
            </a:extLst>
          </p:cNvPr>
          <p:cNvGrpSpPr/>
          <p:nvPr/>
        </p:nvGrpSpPr>
        <p:grpSpPr>
          <a:xfrm>
            <a:off x="4242090" y="4815227"/>
            <a:ext cx="1425382" cy="1425382"/>
            <a:chOff x="1418600" y="2804644"/>
            <a:chExt cx="3043088" cy="3043088"/>
          </a:xfrm>
        </p:grpSpPr>
        <p:sp>
          <p:nvSpPr>
            <p:cNvPr id="32" name="星: 16 pt 31">
              <a:extLst>
                <a:ext uri="{FF2B5EF4-FFF2-40B4-BE49-F238E27FC236}">
                  <a16:creationId xmlns:a16="http://schemas.microsoft.com/office/drawing/2014/main" id="{90BD02CE-CB4E-48D5-BE1B-3DF8126DD78D}"/>
                </a:ext>
              </a:extLst>
            </p:cNvPr>
            <p:cNvSpPr/>
            <p:nvPr/>
          </p:nvSpPr>
          <p:spPr bwMode="auto">
            <a:xfrm>
              <a:off x="1418600" y="2804644"/>
              <a:ext cx="3043088" cy="3043088"/>
            </a:xfrm>
            <a:prstGeom prst="star16">
              <a:avLst>
                <a:gd name="adj" fmla="val 4501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星: 16 pt 62">
              <a:extLst>
                <a:ext uri="{FF2B5EF4-FFF2-40B4-BE49-F238E27FC236}">
                  <a16:creationId xmlns:a16="http://schemas.microsoft.com/office/drawing/2014/main" id="{C6B908C9-43E6-4FB0-B1D3-20A13B12EC28}"/>
                </a:ext>
              </a:extLst>
            </p:cNvPr>
            <p:cNvSpPr/>
            <p:nvPr/>
          </p:nvSpPr>
          <p:spPr bwMode="auto">
            <a:xfrm>
              <a:off x="1645703" y="3031747"/>
              <a:ext cx="2588882" cy="2588882"/>
            </a:xfrm>
            <a:prstGeom prst="star16">
              <a:avLst>
                <a:gd name="adj" fmla="val 45012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星: 16 pt 46">
              <a:extLst>
                <a:ext uri="{FF2B5EF4-FFF2-40B4-BE49-F238E27FC236}">
                  <a16:creationId xmlns:a16="http://schemas.microsoft.com/office/drawing/2014/main" id="{B610B4AA-8A80-4B7C-B4EF-6FF136D6A393}"/>
                </a:ext>
              </a:extLst>
            </p:cNvPr>
            <p:cNvSpPr/>
            <p:nvPr/>
          </p:nvSpPr>
          <p:spPr bwMode="auto">
            <a:xfrm>
              <a:off x="1928656" y="3314700"/>
              <a:ext cx="2022976" cy="2022976"/>
            </a:xfrm>
            <a:prstGeom prst="star16">
              <a:avLst>
                <a:gd name="adj" fmla="val 45012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16 pt 83">
              <a:extLst>
                <a:ext uri="{FF2B5EF4-FFF2-40B4-BE49-F238E27FC236}">
                  <a16:creationId xmlns:a16="http://schemas.microsoft.com/office/drawing/2014/main" id="{8DAA299F-C672-4141-A386-A6C971C15AAF}"/>
                </a:ext>
              </a:extLst>
            </p:cNvPr>
            <p:cNvSpPr/>
            <p:nvPr/>
          </p:nvSpPr>
          <p:spPr bwMode="auto">
            <a:xfrm>
              <a:off x="2229936" y="3615980"/>
              <a:ext cx="1420416" cy="1420416"/>
            </a:xfrm>
            <a:prstGeom prst="star16">
              <a:avLst>
                <a:gd name="adj" fmla="val 45012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星: 16 pt 93">
              <a:extLst>
                <a:ext uri="{FF2B5EF4-FFF2-40B4-BE49-F238E27FC236}">
                  <a16:creationId xmlns:a16="http://schemas.microsoft.com/office/drawing/2014/main" id="{D1E3BB8F-AA74-4F38-9604-3D5C9605AA9D}"/>
                </a:ext>
              </a:extLst>
            </p:cNvPr>
            <p:cNvSpPr/>
            <p:nvPr/>
          </p:nvSpPr>
          <p:spPr bwMode="auto">
            <a:xfrm>
              <a:off x="2570974" y="3957018"/>
              <a:ext cx="738340" cy="738340"/>
            </a:xfrm>
            <a:prstGeom prst="star16">
              <a:avLst>
                <a:gd name="adj" fmla="val 45012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0440338-BD63-4EEE-9EC3-7F8DE87908FC}"/>
              </a:ext>
            </a:extLst>
          </p:cNvPr>
          <p:cNvGrpSpPr/>
          <p:nvPr/>
        </p:nvGrpSpPr>
        <p:grpSpPr>
          <a:xfrm>
            <a:off x="6102383" y="4807264"/>
            <a:ext cx="1436707" cy="1436707"/>
            <a:chOff x="4953000" y="2792555"/>
            <a:chExt cx="3067266" cy="3067266"/>
          </a:xfrm>
        </p:grpSpPr>
        <p:sp>
          <p:nvSpPr>
            <p:cNvPr id="34" name="星: 24 pt 33">
              <a:extLst>
                <a:ext uri="{FF2B5EF4-FFF2-40B4-BE49-F238E27FC236}">
                  <a16:creationId xmlns:a16="http://schemas.microsoft.com/office/drawing/2014/main" id="{E766F9A9-737E-473A-90B5-1E7DFE9ECE06}"/>
                </a:ext>
              </a:extLst>
            </p:cNvPr>
            <p:cNvSpPr/>
            <p:nvPr/>
          </p:nvSpPr>
          <p:spPr bwMode="auto">
            <a:xfrm>
              <a:off x="4953000" y="2792555"/>
              <a:ext cx="3067266" cy="3067266"/>
            </a:xfrm>
            <a:prstGeom prst="star24">
              <a:avLst>
                <a:gd name="adj" fmla="val 457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星: 24 pt 63">
              <a:extLst>
                <a:ext uri="{FF2B5EF4-FFF2-40B4-BE49-F238E27FC236}">
                  <a16:creationId xmlns:a16="http://schemas.microsoft.com/office/drawing/2014/main" id="{62294B1C-9676-432A-BA26-3907187D01C6}"/>
                </a:ext>
              </a:extLst>
            </p:cNvPr>
            <p:cNvSpPr/>
            <p:nvPr/>
          </p:nvSpPr>
          <p:spPr bwMode="auto">
            <a:xfrm>
              <a:off x="5181908" y="3021463"/>
              <a:ext cx="2609450" cy="2609450"/>
            </a:xfrm>
            <a:prstGeom prst="star24">
              <a:avLst>
                <a:gd name="adj" fmla="val 4578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星: 24 pt 47">
              <a:extLst>
                <a:ext uri="{FF2B5EF4-FFF2-40B4-BE49-F238E27FC236}">
                  <a16:creationId xmlns:a16="http://schemas.microsoft.com/office/drawing/2014/main" id="{7FC799F7-64C6-466D-A586-4FB02AD596EB}"/>
                </a:ext>
              </a:extLst>
            </p:cNvPr>
            <p:cNvSpPr/>
            <p:nvPr/>
          </p:nvSpPr>
          <p:spPr bwMode="auto">
            <a:xfrm>
              <a:off x="5430654" y="3270209"/>
              <a:ext cx="2111958" cy="2111958"/>
            </a:xfrm>
            <a:prstGeom prst="star24">
              <a:avLst>
                <a:gd name="adj" fmla="val 45781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24 pt 84">
              <a:extLst>
                <a:ext uri="{FF2B5EF4-FFF2-40B4-BE49-F238E27FC236}">
                  <a16:creationId xmlns:a16="http://schemas.microsoft.com/office/drawing/2014/main" id="{DEC95CF7-8D65-48D2-A2B9-0972BB6F775F}"/>
                </a:ext>
              </a:extLst>
            </p:cNvPr>
            <p:cNvSpPr/>
            <p:nvPr/>
          </p:nvSpPr>
          <p:spPr bwMode="auto">
            <a:xfrm>
              <a:off x="5770783" y="3610338"/>
              <a:ext cx="1431700" cy="1431700"/>
            </a:xfrm>
            <a:prstGeom prst="star24">
              <a:avLst>
                <a:gd name="adj" fmla="val 4578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24 pt 94">
              <a:extLst>
                <a:ext uri="{FF2B5EF4-FFF2-40B4-BE49-F238E27FC236}">
                  <a16:creationId xmlns:a16="http://schemas.microsoft.com/office/drawing/2014/main" id="{D25076F4-8E1B-4B98-A489-725472F1FA3A}"/>
                </a:ext>
              </a:extLst>
            </p:cNvPr>
            <p:cNvSpPr/>
            <p:nvPr/>
          </p:nvSpPr>
          <p:spPr bwMode="auto">
            <a:xfrm>
              <a:off x="6114530" y="3954085"/>
              <a:ext cx="744206" cy="744206"/>
            </a:xfrm>
            <a:prstGeom prst="star24">
              <a:avLst>
                <a:gd name="adj" fmla="val 45781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E6A5DD-C462-4576-AEFF-71F76253EAA1}"/>
              </a:ext>
            </a:extLst>
          </p:cNvPr>
          <p:cNvGrpSpPr/>
          <p:nvPr/>
        </p:nvGrpSpPr>
        <p:grpSpPr>
          <a:xfrm>
            <a:off x="7993189" y="4813484"/>
            <a:ext cx="1427862" cy="1427862"/>
            <a:chOff x="9117750" y="2663850"/>
            <a:chExt cx="3048382" cy="3048382"/>
          </a:xfrm>
        </p:grpSpPr>
        <p:sp>
          <p:nvSpPr>
            <p:cNvPr id="35" name="星: 32 pt 34">
              <a:extLst>
                <a:ext uri="{FF2B5EF4-FFF2-40B4-BE49-F238E27FC236}">
                  <a16:creationId xmlns:a16="http://schemas.microsoft.com/office/drawing/2014/main" id="{8B0E2059-5B2D-41F6-9EF1-75C9981B0461}"/>
                </a:ext>
              </a:extLst>
            </p:cNvPr>
            <p:cNvSpPr/>
            <p:nvPr/>
          </p:nvSpPr>
          <p:spPr bwMode="auto">
            <a:xfrm>
              <a:off x="9117750" y="2663850"/>
              <a:ext cx="3048382" cy="3048382"/>
            </a:xfrm>
            <a:prstGeom prst="star32">
              <a:avLst>
                <a:gd name="adj" fmla="val 4666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星: 32 pt 64">
              <a:extLst>
                <a:ext uri="{FF2B5EF4-FFF2-40B4-BE49-F238E27FC236}">
                  <a16:creationId xmlns:a16="http://schemas.microsoft.com/office/drawing/2014/main" id="{1D285FE8-6330-4295-91C6-2595F4A955EA}"/>
                </a:ext>
              </a:extLst>
            </p:cNvPr>
            <p:cNvSpPr/>
            <p:nvPr/>
          </p:nvSpPr>
          <p:spPr bwMode="auto">
            <a:xfrm>
              <a:off x="9345248" y="2891348"/>
              <a:ext cx="2593386" cy="2593386"/>
            </a:xfrm>
            <a:prstGeom prst="star32">
              <a:avLst>
                <a:gd name="adj" fmla="val 46666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星: 32 pt 48">
              <a:extLst>
                <a:ext uri="{FF2B5EF4-FFF2-40B4-BE49-F238E27FC236}">
                  <a16:creationId xmlns:a16="http://schemas.microsoft.com/office/drawing/2014/main" id="{32D7B868-F5A8-45A3-B608-61F6681FCD8C}"/>
                </a:ext>
              </a:extLst>
            </p:cNvPr>
            <p:cNvSpPr/>
            <p:nvPr/>
          </p:nvSpPr>
          <p:spPr bwMode="auto">
            <a:xfrm>
              <a:off x="9641600" y="3187700"/>
              <a:ext cx="2000682" cy="2000682"/>
            </a:xfrm>
            <a:prstGeom prst="star32">
              <a:avLst>
                <a:gd name="adj" fmla="val 46666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星: 32 pt 85">
              <a:extLst>
                <a:ext uri="{FF2B5EF4-FFF2-40B4-BE49-F238E27FC236}">
                  <a16:creationId xmlns:a16="http://schemas.microsoft.com/office/drawing/2014/main" id="{F679B9D0-5E48-4EDB-BE21-DF99FF06944C}"/>
                </a:ext>
              </a:extLst>
            </p:cNvPr>
            <p:cNvSpPr/>
            <p:nvPr/>
          </p:nvSpPr>
          <p:spPr bwMode="auto">
            <a:xfrm>
              <a:off x="9930497" y="3476597"/>
              <a:ext cx="1422888" cy="1422888"/>
            </a:xfrm>
            <a:prstGeom prst="star32">
              <a:avLst>
                <a:gd name="adj" fmla="val 4666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32 pt 95">
              <a:extLst>
                <a:ext uri="{FF2B5EF4-FFF2-40B4-BE49-F238E27FC236}">
                  <a16:creationId xmlns:a16="http://schemas.microsoft.com/office/drawing/2014/main" id="{4A266F85-80DB-4E40-BF23-14343FE0160C}"/>
                </a:ext>
              </a:extLst>
            </p:cNvPr>
            <p:cNvSpPr/>
            <p:nvPr/>
          </p:nvSpPr>
          <p:spPr bwMode="auto">
            <a:xfrm>
              <a:off x="10272129" y="3818229"/>
              <a:ext cx="739624" cy="739624"/>
            </a:xfrm>
            <a:prstGeom prst="star32">
              <a:avLst>
                <a:gd name="adj" fmla="val 46666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5744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pptxe31_爆発グラデーション図形</dc:title>
  <dc:subject>pptxe31_爆発グラデーション図形</dc:subject>
  <dc:creator>でじけろお</dc:creator>
  <cp:revision>1</cp:revision>
  <dcterms:created xsi:type="dcterms:W3CDTF">2018-05-20T00:31:01Z</dcterms:created>
  <dcterms:modified xsi:type="dcterms:W3CDTF">2020-07-15T03:59:36Z</dcterms:modified>
  <cp:version>1</cp:version>
</cp:coreProperties>
</file>